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</p:sldMasterIdLst>
  <p:notesMasterIdLst>
    <p:notesMasterId r:id="rId64"/>
  </p:notesMasterIdLst>
  <p:sldIdLst>
    <p:sldId id="256" r:id="rId2"/>
    <p:sldId id="270" r:id="rId3"/>
    <p:sldId id="319" r:id="rId4"/>
    <p:sldId id="261" r:id="rId5"/>
    <p:sldId id="321" r:id="rId6"/>
    <p:sldId id="380" r:id="rId7"/>
    <p:sldId id="259" r:id="rId8"/>
    <p:sldId id="322" r:id="rId9"/>
    <p:sldId id="368" r:id="rId10"/>
    <p:sldId id="374" r:id="rId11"/>
    <p:sldId id="369" r:id="rId12"/>
    <p:sldId id="323" r:id="rId13"/>
    <p:sldId id="305" r:id="rId14"/>
    <p:sldId id="382" r:id="rId15"/>
    <p:sldId id="325" r:id="rId16"/>
    <p:sldId id="326" r:id="rId17"/>
    <p:sldId id="309" r:id="rId18"/>
    <p:sldId id="327" r:id="rId19"/>
    <p:sldId id="383" r:id="rId20"/>
    <p:sldId id="328" r:id="rId21"/>
    <p:sldId id="360" r:id="rId22"/>
    <p:sldId id="310" r:id="rId23"/>
    <p:sldId id="384" r:id="rId24"/>
    <p:sldId id="330" r:id="rId25"/>
    <p:sldId id="367" r:id="rId26"/>
    <p:sldId id="306" r:id="rId27"/>
    <p:sldId id="381" r:id="rId28"/>
    <p:sldId id="331" r:id="rId29"/>
    <p:sldId id="370" r:id="rId30"/>
    <p:sldId id="338" r:id="rId31"/>
    <p:sldId id="362" r:id="rId32"/>
    <p:sldId id="400" r:id="rId33"/>
    <p:sldId id="361" r:id="rId34"/>
    <p:sldId id="385" r:id="rId35"/>
    <p:sldId id="342" r:id="rId36"/>
    <p:sldId id="312" r:id="rId37"/>
    <p:sldId id="378" r:id="rId38"/>
    <p:sldId id="343" r:id="rId39"/>
    <p:sldId id="344" r:id="rId40"/>
    <p:sldId id="386" r:id="rId41"/>
    <p:sldId id="401" r:id="rId42"/>
    <p:sldId id="393" r:id="rId43"/>
    <p:sldId id="399" r:id="rId44"/>
    <p:sldId id="387" r:id="rId45"/>
    <p:sldId id="352" r:id="rId46"/>
    <p:sldId id="389" r:id="rId47"/>
    <p:sldId id="388" r:id="rId48"/>
    <p:sldId id="394" r:id="rId49"/>
    <p:sldId id="395" r:id="rId50"/>
    <p:sldId id="371" r:id="rId51"/>
    <p:sldId id="355" r:id="rId52"/>
    <p:sldId id="356" r:id="rId53"/>
    <p:sldId id="397" r:id="rId54"/>
    <p:sldId id="391" r:id="rId55"/>
    <p:sldId id="364" r:id="rId56"/>
    <p:sldId id="390" r:id="rId57"/>
    <p:sldId id="392" r:id="rId58"/>
    <p:sldId id="398" r:id="rId59"/>
    <p:sldId id="372" r:id="rId60"/>
    <p:sldId id="396" r:id="rId61"/>
    <p:sldId id="373" r:id="rId62"/>
    <p:sldId id="359" r:id="rId63"/>
  </p:sldIdLst>
  <p:sldSz cx="9144000" cy="5143500" type="screen16x9"/>
  <p:notesSz cx="6858000" cy="9144000"/>
  <p:embeddedFontLst>
    <p:embeddedFont>
      <p:font typeface="Bebas Neue" panose="020B0604020202020204" charset="0"/>
      <p:regular r:id="rId65"/>
    </p:embeddedFont>
    <p:embeddedFont>
      <p:font typeface="Bernard MT Condensed" panose="02050806060905020404" pitchFamily="18" charset="0"/>
      <p:regular r:id="rId66"/>
    </p:embeddedFont>
    <p:embeddedFont>
      <p:font typeface="Bierstadt" panose="020B0004020202020204" pitchFamily="34" charset="0"/>
      <p:regular r:id="rId67"/>
      <p:bold r:id="rId68"/>
      <p:italic r:id="rId69"/>
      <p:boldItalic r:id="rId70"/>
    </p:embeddedFont>
    <p:embeddedFont>
      <p:font typeface="Big Shoulders Text" panose="020B0604020202020204" charset="0"/>
      <p:regular r:id="rId71"/>
      <p:bold r:id="rId72"/>
    </p:embeddedFont>
    <p:embeddedFont>
      <p:font typeface="Book Antiqua" panose="02040602050305030304" pitchFamily="18" charset="0"/>
      <p:regular r:id="rId73"/>
      <p:bold r:id="rId74"/>
      <p:italic r:id="rId75"/>
      <p:boldItalic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Chau Philomene One" panose="020B0604020202020204" charset="0"/>
      <p:regular r:id="rId81"/>
      <p:italic r:id="rId82"/>
    </p:embeddedFont>
    <p:embeddedFont>
      <p:font typeface="Corbel" panose="020B0503020204020204" pitchFamily="34" charset="0"/>
      <p:regular r:id="rId83"/>
      <p:bold r:id="rId84"/>
      <p:italic r:id="rId85"/>
      <p:boldItalic r:id="rId86"/>
    </p:embeddedFont>
    <p:embeddedFont>
      <p:font typeface="Didact Gothic" panose="020B0604020202020204" charset="0"/>
      <p:regular r:id="rId87"/>
    </p:embeddedFont>
    <p:embeddedFont>
      <p:font typeface="Roboto Condensed" panose="02000000000000000000" pitchFamily="2" charset="0"/>
      <p:regular r:id="rId88"/>
      <p:bold r:id="rId89"/>
      <p:italic r:id="rId90"/>
      <p:boldItalic r:id="rId91"/>
    </p:embeddedFont>
    <p:embeddedFont>
      <p:font typeface="Roboto Slab Regular" panose="020B0604020202020204" charset="0"/>
      <p:regular r:id="rId92"/>
      <p:bold r:id="rId9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FAD0"/>
    <a:srgbClr val="E3D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C36B22-18B9-41C6-A73C-64882F6A5F29}">
  <a:tblStyle styleId="{6DC36B22-18B9-41C6-A73C-64882F6A5F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56" autoAdjust="0"/>
    <p:restoredTop sz="95226" autoAdjust="0"/>
  </p:normalViewPr>
  <p:slideViewPr>
    <p:cSldViewPr snapToGrid="0">
      <p:cViewPr>
        <p:scale>
          <a:sx n="130" d="100"/>
          <a:sy n="130" d="100"/>
        </p:scale>
        <p:origin x="672" y="4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84" Type="http://schemas.openxmlformats.org/officeDocument/2006/relationships/font" Target="fonts/font20.fntdata"/><Relationship Id="rId89" Type="http://schemas.openxmlformats.org/officeDocument/2006/relationships/font" Target="fonts/font2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" Target="slides/slide4.xml"/><Relationship Id="rId90" Type="http://schemas.openxmlformats.org/officeDocument/2006/relationships/font" Target="fonts/font26.fntdata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font" Target="fonts/font24.fntdata"/><Relationship Id="rId91" Type="http://schemas.openxmlformats.org/officeDocument/2006/relationships/font" Target="fonts/font27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2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92" Type="http://schemas.openxmlformats.org/officeDocument/2006/relationships/font" Target="fonts/font2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2.fntdata"/><Relationship Id="rId87" Type="http://schemas.openxmlformats.org/officeDocument/2006/relationships/font" Target="fonts/font23.fntdata"/><Relationship Id="rId61" Type="http://schemas.openxmlformats.org/officeDocument/2006/relationships/slide" Target="slides/slide60.xml"/><Relationship Id="rId82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93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3457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77fcb96687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77fcb96687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80555d0974_7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80555d0974_7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77fcb96687_5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77fcb96687_5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80555d0974_7_9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80555d0974_7_9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7fcb96687_5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7fcb96687_5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80555d0974_7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80555d0974_7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743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80555d0974_7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80555d0974_7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745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80555d0974_7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80555d0974_7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13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/>
          <p:nvPr/>
        </p:nvSpPr>
        <p:spPr>
          <a:xfrm>
            <a:off x="1381201" y="908273"/>
            <a:ext cx="6701594" cy="4097102"/>
          </a:xfrm>
          <a:custGeom>
            <a:avLst/>
            <a:gdLst/>
            <a:ahLst/>
            <a:cxnLst/>
            <a:rect l="l" t="t" r="r" b="b"/>
            <a:pathLst>
              <a:path w="67451" h="41237" extrusionOk="0">
                <a:moveTo>
                  <a:pt x="4399" y="41237"/>
                </a:moveTo>
                <a:lnTo>
                  <a:pt x="34988" y="41237"/>
                </a:lnTo>
                <a:lnTo>
                  <a:pt x="34988" y="41172"/>
                </a:lnTo>
                <a:lnTo>
                  <a:pt x="61124" y="41172"/>
                </a:lnTo>
                <a:cubicBezTo>
                  <a:pt x="63100" y="41172"/>
                  <a:pt x="64716" y="39556"/>
                  <a:pt x="64716" y="37577"/>
                </a:cubicBezTo>
                <a:cubicBezTo>
                  <a:pt x="64716" y="35601"/>
                  <a:pt x="63100" y="33981"/>
                  <a:pt x="61124" y="33981"/>
                </a:cubicBezTo>
                <a:lnTo>
                  <a:pt x="59023" y="33981"/>
                </a:lnTo>
                <a:cubicBezTo>
                  <a:pt x="58494" y="33981"/>
                  <a:pt x="58061" y="33551"/>
                  <a:pt x="58061" y="33023"/>
                </a:cubicBezTo>
                <a:cubicBezTo>
                  <a:pt x="58061" y="32494"/>
                  <a:pt x="58494" y="32060"/>
                  <a:pt x="59023" y="32060"/>
                </a:cubicBezTo>
                <a:lnTo>
                  <a:pt x="59314" y="32060"/>
                </a:lnTo>
                <a:cubicBezTo>
                  <a:pt x="63787" y="32060"/>
                  <a:pt x="67451" y="28397"/>
                  <a:pt x="67451" y="23921"/>
                </a:cubicBezTo>
                <a:cubicBezTo>
                  <a:pt x="67451" y="19448"/>
                  <a:pt x="63787" y="15785"/>
                  <a:pt x="59314" y="15785"/>
                </a:cubicBezTo>
                <a:lnTo>
                  <a:pt x="53367" y="15785"/>
                </a:lnTo>
                <a:cubicBezTo>
                  <a:pt x="52317" y="15785"/>
                  <a:pt x="51456" y="14924"/>
                  <a:pt x="51456" y="13874"/>
                </a:cubicBezTo>
                <a:cubicBezTo>
                  <a:pt x="51456" y="12823"/>
                  <a:pt x="52317" y="11966"/>
                  <a:pt x="53367" y="11966"/>
                </a:cubicBezTo>
                <a:lnTo>
                  <a:pt x="54479" y="11966"/>
                </a:lnTo>
                <a:cubicBezTo>
                  <a:pt x="56187" y="11966"/>
                  <a:pt x="57586" y="10566"/>
                  <a:pt x="57586" y="8858"/>
                </a:cubicBezTo>
                <a:cubicBezTo>
                  <a:pt x="57586" y="7147"/>
                  <a:pt x="56187" y="5747"/>
                  <a:pt x="54479" y="5747"/>
                </a:cubicBezTo>
                <a:lnTo>
                  <a:pt x="38996" y="5747"/>
                </a:lnTo>
                <a:cubicBezTo>
                  <a:pt x="38637" y="5608"/>
                  <a:pt x="38380" y="5260"/>
                  <a:pt x="38380" y="4853"/>
                </a:cubicBezTo>
                <a:cubicBezTo>
                  <a:pt x="38380" y="4324"/>
                  <a:pt x="38813" y="3891"/>
                  <a:pt x="39342" y="3891"/>
                </a:cubicBezTo>
                <a:lnTo>
                  <a:pt x="42270" y="3891"/>
                </a:lnTo>
                <a:cubicBezTo>
                  <a:pt x="43341" y="3891"/>
                  <a:pt x="44218" y="3017"/>
                  <a:pt x="44218" y="1945"/>
                </a:cubicBezTo>
                <a:lnTo>
                  <a:pt x="44218" y="1945"/>
                </a:lnTo>
                <a:cubicBezTo>
                  <a:pt x="44218" y="874"/>
                  <a:pt x="43341" y="0"/>
                  <a:pt x="42270" y="0"/>
                </a:cubicBezTo>
                <a:lnTo>
                  <a:pt x="14334" y="0"/>
                </a:lnTo>
                <a:cubicBezTo>
                  <a:pt x="13263" y="0"/>
                  <a:pt x="12389" y="874"/>
                  <a:pt x="12389" y="1945"/>
                </a:cubicBezTo>
                <a:lnTo>
                  <a:pt x="12389" y="1945"/>
                </a:lnTo>
                <a:cubicBezTo>
                  <a:pt x="12389" y="3017"/>
                  <a:pt x="13263" y="3891"/>
                  <a:pt x="14334" y="3891"/>
                </a:cubicBezTo>
                <a:lnTo>
                  <a:pt x="23643" y="3891"/>
                </a:lnTo>
                <a:cubicBezTo>
                  <a:pt x="24171" y="3891"/>
                  <a:pt x="24602" y="4324"/>
                  <a:pt x="24602" y="4853"/>
                </a:cubicBezTo>
                <a:cubicBezTo>
                  <a:pt x="24602" y="5381"/>
                  <a:pt x="24171" y="5812"/>
                  <a:pt x="23643" y="5812"/>
                </a:cubicBezTo>
                <a:lnTo>
                  <a:pt x="8987" y="5812"/>
                </a:lnTo>
                <a:cubicBezTo>
                  <a:pt x="7012" y="5812"/>
                  <a:pt x="5395" y="7432"/>
                  <a:pt x="5395" y="9407"/>
                </a:cubicBezTo>
                <a:cubicBezTo>
                  <a:pt x="5395" y="11386"/>
                  <a:pt x="7012" y="13003"/>
                  <a:pt x="8987" y="13003"/>
                </a:cubicBezTo>
                <a:lnTo>
                  <a:pt x="9861" y="13003"/>
                </a:lnTo>
                <a:cubicBezTo>
                  <a:pt x="10390" y="13003"/>
                  <a:pt x="10823" y="13436"/>
                  <a:pt x="10823" y="13965"/>
                </a:cubicBezTo>
                <a:cubicBezTo>
                  <a:pt x="10823" y="14493"/>
                  <a:pt x="10390" y="14924"/>
                  <a:pt x="9861" y="14924"/>
                </a:cubicBezTo>
                <a:lnTo>
                  <a:pt x="8140" y="14924"/>
                </a:lnTo>
                <a:cubicBezTo>
                  <a:pt x="3663" y="14924"/>
                  <a:pt x="0" y="18587"/>
                  <a:pt x="0" y="23063"/>
                </a:cubicBezTo>
                <a:cubicBezTo>
                  <a:pt x="0" y="27540"/>
                  <a:pt x="3663" y="31199"/>
                  <a:pt x="8140" y="31199"/>
                </a:cubicBezTo>
                <a:cubicBezTo>
                  <a:pt x="9190" y="31199"/>
                  <a:pt x="10051" y="32060"/>
                  <a:pt x="10051" y="33110"/>
                </a:cubicBezTo>
                <a:cubicBezTo>
                  <a:pt x="10051" y="34161"/>
                  <a:pt x="9190" y="35018"/>
                  <a:pt x="8140" y="35018"/>
                </a:cubicBezTo>
                <a:lnTo>
                  <a:pt x="4399" y="35018"/>
                </a:lnTo>
                <a:cubicBezTo>
                  <a:pt x="2691" y="35018"/>
                  <a:pt x="1292" y="36418"/>
                  <a:pt x="1292" y="38129"/>
                </a:cubicBezTo>
                <a:cubicBezTo>
                  <a:pt x="1292" y="39837"/>
                  <a:pt x="2691" y="41237"/>
                  <a:pt x="4399" y="41237"/>
                </a:cubicBezTo>
                <a:close/>
                <a:moveTo>
                  <a:pt x="62042" y="11901"/>
                </a:moveTo>
                <a:cubicBezTo>
                  <a:pt x="60361" y="11901"/>
                  <a:pt x="58996" y="10539"/>
                  <a:pt x="58996" y="8858"/>
                </a:cubicBezTo>
                <a:cubicBezTo>
                  <a:pt x="58996" y="7174"/>
                  <a:pt x="60361" y="5812"/>
                  <a:pt x="62042" y="5812"/>
                </a:cubicBezTo>
                <a:cubicBezTo>
                  <a:pt x="63723" y="5812"/>
                  <a:pt x="65085" y="7174"/>
                  <a:pt x="65085" y="8858"/>
                </a:cubicBezTo>
                <a:cubicBezTo>
                  <a:pt x="65085" y="10539"/>
                  <a:pt x="63723" y="11901"/>
                  <a:pt x="62042" y="1190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9"/>
          <p:cNvSpPr txBox="1">
            <a:spLocks noGrp="1"/>
          </p:cNvSpPr>
          <p:nvPr>
            <p:ph type="ctrTitle"/>
          </p:nvPr>
        </p:nvSpPr>
        <p:spPr>
          <a:xfrm>
            <a:off x="1669200" y="1634463"/>
            <a:ext cx="5805600" cy="7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8" name="Google Shape;268;p29"/>
          <p:cNvSpPr txBox="1">
            <a:spLocks noGrp="1"/>
          </p:cNvSpPr>
          <p:nvPr>
            <p:ph type="subTitle" idx="1"/>
          </p:nvPr>
        </p:nvSpPr>
        <p:spPr>
          <a:xfrm>
            <a:off x="2100150" y="2292125"/>
            <a:ext cx="4944000" cy="4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69" name="Google Shape;269;p29"/>
          <p:cNvGrpSpPr/>
          <p:nvPr/>
        </p:nvGrpSpPr>
        <p:grpSpPr>
          <a:xfrm>
            <a:off x="1383525" y="2817600"/>
            <a:ext cx="6377100" cy="2326350"/>
            <a:chOff x="1383525" y="2817600"/>
            <a:chExt cx="6377100" cy="2326350"/>
          </a:xfrm>
        </p:grpSpPr>
        <p:sp>
          <p:nvSpPr>
            <p:cNvPr id="270" name="Google Shape;270;p29"/>
            <p:cNvSpPr/>
            <p:nvPr/>
          </p:nvSpPr>
          <p:spPr>
            <a:xfrm>
              <a:off x="6281008" y="2817600"/>
              <a:ext cx="465937" cy="1918152"/>
            </a:xfrm>
            <a:custGeom>
              <a:avLst/>
              <a:gdLst/>
              <a:ahLst/>
              <a:cxnLst/>
              <a:rect l="l" t="t" r="r" b="b"/>
              <a:pathLst>
                <a:path w="21249" h="87477" extrusionOk="0">
                  <a:moveTo>
                    <a:pt x="10623" y="0"/>
                  </a:moveTo>
                  <a:cubicBezTo>
                    <a:pt x="10623" y="0"/>
                    <a:pt x="1" y="70984"/>
                    <a:pt x="1" y="76855"/>
                  </a:cubicBezTo>
                  <a:cubicBezTo>
                    <a:pt x="1" y="82721"/>
                    <a:pt x="4756" y="87477"/>
                    <a:pt x="10623" y="87477"/>
                  </a:cubicBezTo>
                  <a:cubicBezTo>
                    <a:pt x="16492" y="87477"/>
                    <a:pt x="21249" y="82721"/>
                    <a:pt x="21249" y="76855"/>
                  </a:cubicBezTo>
                  <a:cubicBezTo>
                    <a:pt x="21249" y="70984"/>
                    <a:pt x="10623" y="0"/>
                    <a:pt x="10623" y="0"/>
                  </a:cubicBezTo>
                  <a:close/>
                </a:path>
              </a:pathLst>
            </a:custGeom>
            <a:solidFill>
              <a:srgbClr val="FF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6479018" y="4637809"/>
              <a:ext cx="69927" cy="438309"/>
            </a:xfrm>
            <a:custGeom>
              <a:avLst/>
              <a:gdLst/>
              <a:ahLst/>
              <a:cxnLst/>
              <a:rect l="l" t="t" r="r" b="b"/>
              <a:pathLst>
                <a:path w="3189" h="19989" extrusionOk="0">
                  <a:moveTo>
                    <a:pt x="0" y="0"/>
                  </a:moveTo>
                  <a:lnTo>
                    <a:pt x="0" y="19988"/>
                  </a:lnTo>
                  <a:lnTo>
                    <a:pt x="3188" y="19988"/>
                  </a:lnTo>
                  <a:lnTo>
                    <a:pt x="3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6510375" y="3500989"/>
              <a:ext cx="7126" cy="869776"/>
            </a:xfrm>
            <a:custGeom>
              <a:avLst/>
              <a:gdLst/>
              <a:ahLst/>
              <a:cxnLst/>
              <a:rect l="l" t="t" r="r" b="b"/>
              <a:pathLst>
                <a:path w="325" h="39666" extrusionOk="0">
                  <a:moveTo>
                    <a:pt x="0" y="1"/>
                  </a:moveTo>
                  <a:lnTo>
                    <a:pt x="0" y="39666"/>
                  </a:lnTo>
                  <a:lnTo>
                    <a:pt x="324" y="39666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6510989" y="3774784"/>
              <a:ext cx="81746" cy="124219"/>
            </a:xfrm>
            <a:custGeom>
              <a:avLst/>
              <a:gdLst/>
              <a:ahLst/>
              <a:cxnLst/>
              <a:rect l="l" t="t" r="r" b="b"/>
              <a:pathLst>
                <a:path w="3728" h="5665" extrusionOk="0">
                  <a:moveTo>
                    <a:pt x="3452" y="1"/>
                  </a:moveTo>
                  <a:lnTo>
                    <a:pt x="1" y="5489"/>
                  </a:lnTo>
                  <a:lnTo>
                    <a:pt x="272" y="5664"/>
                  </a:lnTo>
                  <a:lnTo>
                    <a:pt x="3727" y="175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6401108" y="4066866"/>
              <a:ext cx="115054" cy="92666"/>
            </a:xfrm>
            <a:custGeom>
              <a:avLst/>
              <a:gdLst/>
              <a:ahLst/>
              <a:cxnLst/>
              <a:rect l="l" t="t" r="r" b="b"/>
              <a:pathLst>
                <a:path w="5247" h="4226" extrusionOk="0">
                  <a:moveTo>
                    <a:pt x="199" y="1"/>
                  </a:moveTo>
                  <a:lnTo>
                    <a:pt x="0" y="255"/>
                  </a:lnTo>
                  <a:lnTo>
                    <a:pt x="5049" y="4225"/>
                  </a:lnTo>
                  <a:lnTo>
                    <a:pt x="5247" y="3971"/>
                  </a:lnTo>
                  <a:lnTo>
                    <a:pt x="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2429884" y="2817600"/>
              <a:ext cx="466047" cy="1918152"/>
            </a:xfrm>
            <a:custGeom>
              <a:avLst/>
              <a:gdLst/>
              <a:ahLst/>
              <a:cxnLst/>
              <a:rect l="l" t="t" r="r" b="b"/>
              <a:pathLst>
                <a:path w="21254" h="87477" extrusionOk="0">
                  <a:moveTo>
                    <a:pt x="10626" y="0"/>
                  </a:moveTo>
                  <a:cubicBezTo>
                    <a:pt x="10626" y="0"/>
                    <a:pt x="0" y="70984"/>
                    <a:pt x="0" y="76855"/>
                  </a:cubicBezTo>
                  <a:cubicBezTo>
                    <a:pt x="0" y="82721"/>
                    <a:pt x="4761" y="87477"/>
                    <a:pt x="10626" y="87477"/>
                  </a:cubicBezTo>
                  <a:cubicBezTo>
                    <a:pt x="16493" y="87477"/>
                    <a:pt x="21253" y="82721"/>
                    <a:pt x="21253" y="76855"/>
                  </a:cubicBezTo>
                  <a:cubicBezTo>
                    <a:pt x="21253" y="70984"/>
                    <a:pt x="10626" y="0"/>
                    <a:pt x="10626" y="0"/>
                  </a:cubicBezTo>
                  <a:close/>
                </a:path>
              </a:pathLst>
            </a:custGeom>
            <a:solidFill>
              <a:srgbClr val="FF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2627982" y="4637809"/>
              <a:ext cx="69839" cy="438309"/>
            </a:xfrm>
            <a:custGeom>
              <a:avLst/>
              <a:gdLst/>
              <a:ahLst/>
              <a:cxnLst/>
              <a:rect l="l" t="t" r="r" b="b"/>
              <a:pathLst>
                <a:path w="3185" h="19989" extrusionOk="0">
                  <a:moveTo>
                    <a:pt x="1" y="0"/>
                  </a:moveTo>
                  <a:lnTo>
                    <a:pt x="1" y="19988"/>
                  </a:lnTo>
                  <a:lnTo>
                    <a:pt x="3185" y="19988"/>
                  </a:lnTo>
                  <a:lnTo>
                    <a:pt x="3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2659339" y="3500989"/>
              <a:ext cx="7126" cy="869776"/>
            </a:xfrm>
            <a:custGeom>
              <a:avLst/>
              <a:gdLst/>
              <a:ahLst/>
              <a:cxnLst/>
              <a:rect l="l" t="t" r="r" b="b"/>
              <a:pathLst>
                <a:path w="325" h="39666" extrusionOk="0">
                  <a:moveTo>
                    <a:pt x="1" y="1"/>
                  </a:moveTo>
                  <a:lnTo>
                    <a:pt x="1" y="39666"/>
                  </a:lnTo>
                  <a:lnTo>
                    <a:pt x="325" y="39666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2659887" y="3774784"/>
              <a:ext cx="81724" cy="124219"/>
            </a:xfrm>
            <a:custGeom>
              <a:avLst/>
              <a:gdLst/>
              <a:ahLst/>
              <a:cxnLst/>
              <a:rect l="l" t="t" r="r" b="b"/>
              <a:pathLst>
                <a:path w="3727" h="5665" extrusionOk="0">
                  <a:moveTo>
                    <a:pt x="3452" y="1"/>
                  </a:moveTo>
                  <a:lnTo>
                    <a:pt x="0" y="5489"/>
                  </a:lnTo>
                  <a:lnTo>
                    <a:pt x="275" y="5664"/>
                  </a:lnTo>
                  <a:lnTo>
                    <a:pt x="3727" y="175"/>
                  </a:lnTo>
                  <a:lnTo>
                    <a:pt x="34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2550006" y="4066866"/>
              <a:ext cx="115141" cy="92666"/>
            </a:xfrm>
            <a:custGeom>
              <a:avLst/>
              <a:gdLst/>
              <a:ahLst/>
              <a:cxnLst/>
              <a:rect l="l" t="t" r="r" b="b"/>
              <a:pathLst>
                <a:path w="5251" h="4226" extrusionOk="0">
                  <a:moveTo>
                    <a:pt x="202" y="1"/>
                  </a:moveTo>
                  <a:lnTo>
                    <a:pt x="0" y="255"/>
                  </a:lnTo>
                  <a:lnTo>
                    <a:pt x="5047" y="4225"/>
                  </a:lnTo>
                  <a:lnTo>
                    <a:pt x="5250" y="397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2616798" y="3433122"/>
              <a:ext cx="3897065" cy="123145"/>
            </a:xfrm>
            <a:custGeom>
              <a:avLst/>
              <a:gdLst/>
              <a:ahLst/>
              <a:cxnLst/>
              <a:rect l="l" t="t" r="r" b="b"/>
              <a:pathLst>
                <a:path w="177725" h="5616" extrusionOk="0">
                  <a:moveTo>
                    <a:pt x="3966" y="1"/>
                  </a:moveTo>
                  <a:lnTo>
                    <a:pt x="0" y="5616"/>
                  </a:lnTo>
                  <a:lnTo>
                    <a:pt x="177725" y="5616"/>
                  </a:lnTo>
                  <a:lnTo>
                    <a:pt x="1737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2718248" y="3577997"/>
              <a:ext cx="3694257" cy="1474197"/>
            </a:xfrm>
            <a:custGeom>
              <a:avLst/>
              <a:gdLst/>
              <a:ahLst/>
              <a:cxnLst/>
              <a:rect l="l" t="t" r="r" b="b"/>
              <a:pathLst>
                <a:path w="168476" h="65739" extrusionOk="0">
                  <a:moveTo>
                    <a:pt x="0" y="0"/>
                  </a:moveTo>
                  <a:lnTo>
                    <a:pt x="0" y="65739"/>
                  </a:lnTo>
                  <a:lnTo>
                    <a:pt x="168476" y="65739"/>
                  </a:lnTo>
                  <a:lnTo>
                    <a:pt x="1684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2902937" y="4291520"/>
              <a:ext cx="202807" cy="304200"/>
            </a:xfrm>
            <a:custGeom>
              <a:avLst/>
              <a:gdLst/>
              <a:ahLst/>
              <a:cxnLst/>
              <a:rect l="l" t="t" r="r" b="b"/>
              <a:pathLst>
                <a:path w="9249" h="13873" extrusionOk="0">
                  <a:moveTo>
                    <a:pt x="0" y="1"/>
                  </a:moveTo>
                  <a:lnTo>
                    <a:pt x="0" y="13872"/>
                  </a:lnTo>
                  <a:lnTo>
                    <a:pt x="9249" y="13872"/>
                  </a:lnTo>
                  <a:lnTo>
                    <a:pt x="92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211990" y="4291520"/>
              <a:ext cx="202807" cy="304200"/>
            </a:xfrm>
            <a:custGeom>
              <a:avLst/>
              <a:gdLst/>
              <a:ahLst/>
              <a:cxnLst/>
              <a:rect l="l" t="t" r="r" b="b"/>
              <a:pathLst>
                <a:path w="9249" h="13873" extrusionOk="0">
                  <a:moveTo>
                    <a:pt x="0" y="1"/>
                  </a:moveTo>
                  <a:lnTo>
                    <a:pt x="0" y="13872"/>
                  </a:lnTo>
                  <a:lnTo>
                    <a:pt x="9249" y="13872"/>
                  </a:lnTo>
                  <a:lnTo>
                    <a:pt x="92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521021" y="4291520"/>
              <a:ext cx="202829" cy="304200"/>
            </a:xfrm>
            <a:custGeom>
              <a:avLst/>
              <a:gdLst/>
              <a:ahLst/>
              <a:cxnLst/>
              <a:rect l="l" t="t" r="r" b="b"/>
              <a:pathLst>
                <a:path w="9250" h="13873" extrusionOk="0">
                  <a:moveTo>
                    <a:pt x="1" y="1"/>
                  </a:moveTo>
                  <a:lnTo>
                    <a:pt x="1" y="13872"/>
                  </a:lnTo>
                  <a:lnTo>
                    <a:pt x="9250" y="13872"/>
                  </a:lnTo>
                  <a:lnTo>
                    <a:pt x="92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2902937" y="3864141"/>
              <a:ext cx="202807" cy="304178"/>
            </a:xfrm>
            <a:custGeom>
              <a:avLst/>
              <a:gdLst/>
              <a:ahLst/>
              <a:cxnLst/>
              <a:rect l="l" t="t" r="r" b="b"/>
              <a:pathLst>
                <a:path w="9249" h="13872" extrusionOk="0">
                  <a:moveTo>
                    <a:pt x="0" y="0"/>
                  </a:moveTo>
                  <a:lnTo>
                    <a:pt x="0" y="13872"/>
                  </a:lnTo>
                  <a:lnTo>
                    <a:pt x="9249" y="13872"/>
                  </a:lnTo>
                  <a:lnTo>
                    <a:pt x="92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211990" y="3864141"/>
              <a:ext cx="202807" cy="304178"/>
            </a:xfrm>
            <a:custGeom>
              <a:avLst/>
              <a:gdLst/>
              <a:ahLst/>
              <a:cxnLst/>
              <a:rect l="l" t="t" r="r" b="b"/>
              <a:pathLst>
                <a:path w="9249" h="13872" extrusionOk="0">
                  <a:moveTo>
                    <a:pt x="0" y="0"/>
                  </a:moveTo>
                  <a:lnTo>
                    <a:pt x="0" y="13872"/>
                  </a:lnTo>
                  <a:lnTo>
                    <a:pt x="9249" y="13872"/>
                  </a:lnTo>
                  <a:lnTo>
                    <a:pt x="92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521021" y="3864141"/>
              <a:ext cx="202829" cy="304178"/>
            </a:xfrm>
            <a:custGeom>
              <a:avLst/>
              <a:gdLst/>
              <a:ahLst/>
              <a:cxnLst/>
              <a:rect l="l" t="t" r="r" b="b"/>
              <a:pathLst>
                <a:path w="9250" h="13872" extrusionOk="0">
                  <a:moveTo>
                    <a:pt x="1" y="0"/>
                  </a:moveTo>
                  <a:lnTo>
                    <a:pt x="1" y="13872"/>
                  </a:lnTo>
                  <a:lnTo>
                    <a:pt x="9250" y="13872"/>
                  </a:lnTo>
                  <a:lnTo>
                    <a:pt x="92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5431036" y="4291520"/>
              <a:ext cx="202829" cy="304200"/>
            </a:xfrm>
            <a:custGeom>
              <a:avLst/>
              <a:gdLst/>
              <a:ahLst/>
              <a:cxnLst/>
              <a:rect l="l" t="t" r="r" b="b"/>
              <a:pathLst>
                <a:path w="9250" h="13873" extrusionOk="0">
                  <a:moveTo>
                    <a:pt x="1" y="1"/>
                  </a:moveTo>
                  <a:lnTo>
                    <a:pt x="1" y="13872"/>
                  </a:lnTo>
                  <a:lnTo>
                    <a:pt x="9249" y="13872"/>
                  </a:lnTo>
                  <a:lnTo>
                    <a:pt x="92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5740023" y="4291520"/>
              <a:ext cx="202895" cy="304200"/>
            </a:xfrm>
            <a:custGeom>
              <a:avLst/>
              <a:gdLst/>
              <a:ahLst/>
              <a:cxnLst/>
              <a:rect l="l" t="t" r="r" b="b"/>
              <a:pathLst>
                <a:path w="9253" h="13873" extrusionOk="0">
                  <a:moveTo>
                    <a:pt x="0" y="1"/>
                  </a:moveTo>
                  <a:lnTo>
                    <a:pt x="0" y="13872"/>
                  </a:lnTo>
                  <a:lnTo>
                    <a:pt x="9252" y="13872"/>
                  </a:lnTo>
                  <a:lnTo>
                    <a:pt x="92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6049054" y="4291520"/>
              <a:ext cx="202829" cy="304200"/>
            </a:xfrm>
            <a:custGeom>
              <a:avLst/>
              <a:gdLst/>
              <a:ahLst/>
              <a:cxnLst/>
              <a:rect l="l" t="t" r="r" b="b"/>
              <a:pathLst>
                <a:path w="9250" h="13873" extrusionOk="0">
                  <a:moveTo>
                    <a:pt x="0" y="1"/>
                  </a:moveTo>
                  <a:lnTo>
                    <a:pt x="0" y="13872"/>
                  </a:lnTo>
                  <a:lnTo>
                    <a:pt x="9250" y="13872"/>
                  </a:lnTo>
                  <a:lnTo>
                    <a:pt x="92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5431036" y="3864141"/>
              <a:ext cx="202829" cy="304178"/>
            </a:xfrm>
            <a:custGeom>
              <a:avLst/>
              <a:gdLst/>
              <a:ahLst/>
              <a:cxnLst/>
              <a:rect l="l" t="t" r="r" b="b"/>
              <a:pathLst>
                <a:path w="9250" h="13872" extrusionOk="0">
                  <a:moveTo>
                    <a:pt x="1" y="0"/>
                  </a:moveTo>
                  <a:lnTo>
                    <a:pt x="1" y="13872"/>
                  </a:lnTo>
                  <a:lnTo>
                    <a:pt x="9249" y="13872"/>
                  </a:lnTo>
                  <a:lnTo>
                    <a:pt x="92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5740023" y="3864141"/>
              <a:ext cx="202895" cy="304178"/>
            </a:xfrm>
            <a:custGeom>
              <a:avLst/>
              <a:gdLst/>
              <a:ahLst/>
              <a:cxnLst/>
              <a:rect l="l" t="t" r="r" b="b"/>
              <a:pathLst>
                <a:path w="9253" h="13872" extrusionOk="0">
                  <a:moveTo>
                    <a:pt x="0" y="0"/>
                  </a:moveTo>
                  <a:lnTo>
                    <a:pt x="0" y="13872"/>
                  </a:lnTo>
                  <a:lnTo>
                    <a:pt x="9252" y="13872"/>
                  </a:lnTo>
                  <a:lnTo>
                    <a:pt x="9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6049054" y="3864141"/>
              <a:ext cx="202829" cy="304178"/>
            </a:xfrm>
            <a:custGeom>
              <a:avLst/>
              <a:gdLst/>
              <a:ahLst/>
              <a:cxnLst/>
              <a:rect l="l" t="t" r="r" b="b"/>
              <a:pathLst>
                <a:path w="9250" h="13872" extrusionOk="0">
                  <a:moveTo>
                    <a:pt x="0" y="0"/>
                  </a:moveTo>
                  <a:lnTo>
                    <a:pt x="0" y="13872"/>
                  </a:lnTo>
                  <a:lnTo>
                    <a:pt x="9250" y="13872"/>
                  </a:lnTo>
                  <a:lnTo>
                    <a:pt x="92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893325" y="3525400"/>
              <a:ext cx="1344046" cy="1526714"/>
            </a:xfrm>
            <a:custGeom>
              <a:avLst/>
              <a:gdLst/>
              <a:ahLst/>
              <a:cxnLst/>
              <a:rect l="l" t="t" r="r" b="b"/>
              <a:pathLst>
                <a:path w="61295" h="69705" extrusionOk="0">
                  <a:moveTo>
                    <a:pt x="0" y="0"/>
                  </a:moveTo>
                  <a:lnTo>
                    <a:pt x="0" y="69705"/>
                  </a:lnTo>
                  <a:lnTo>
                    <a:pt x="61295" y="69705"/>
                  </a:lnTo>
                  <a:lnTo>
                    <a:pt x="612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4065865" y="4577660"/>
              <a:ext cx="250938" cy="362177"/>
            </a:xfrm>
            <a:custGeom>
              <a:avLst/>
              <a:gdLst/>
              <a:ahLst/>
              <a:cxnLst/>
              <a:rect l="l" t="t" r="r" b="b"/>
              <a:pathLst>
                <a:path w="11444" h="16517" extrusionOk="0">
                  <a:moveTo>
                    <a:pt x="5724" y="1"/>
                  </a:moveTo>
                  <a:cubicBezTo>
                    <a:pt x="2564" y="1"/>
                    <a:pt x="0" y="2561"/>
                    <a:pt x="0" y="5720"/>
                  </a:cubicBezTo>
                  <a:lnTo>
                    <a:pt x="0" y="16517"/>
                  </a:lnTo>
                  <a:lnTo>
                    <a:pt x="11444" y="16517"/>
                  </a:lnTo>
                  <a:lnTo>
                    <a:pt x="11444" y="5720"/>
                  </a:lnTo>
                  <a:cubicBezTo>
                    <a:pt x="11444" y="2561"/>
                    <a:pt x="8884" y="1"/>
                    <a:pt x="5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4439913" y="4505166"/>
              <a:ext cx="250982" cy="434669"/>
            </a:xfrm>
            <a:custGeom>
              <a:avLst/>
              <a:gdLst/>
              <a:ahLst/>
              <a:cxnLst/>
              <a:rect l="l" t="t" r="r" b="b"/>
              <a:pathLst>
                <a:path w="11446" h="19823" extrusionOk="0">
                  <a:moveTo>
                    <a:pt x="5722" y="1"/>
                  </a:moveTo>
                  <a:cubicBezTo>
                    <a:pt x="2562" y="1"/>
                    <a:pt x="1" y="3075"/>
                    <a:pt x="1" y="6867"/>
                  </a:cubicBezTo>
                  <a:lnTo>
                    <a:pt x="1" y="19823"/>
                  </a:lnTo>
                  <a:lnTo>
                    <a:pt x="11445" y="19823"/>
                  </a:lnTo>
                  <a:lnTo>
                    <a:pt x="11445" y="6867"/>
                  </a:lnTo>
                  <a:cubicBezTo>
                    <a:pt x="11445" y="3075"/>
                    <a:pt x="8881" y="1"/>
                    <a:pt x="57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4814004" y="4577660"/>
              <a:ext cx="250873" cy="362177"/>
            </a:xfrm>
            <a:custGeom>
              <a:avLst/>
              <a:gdLst/>
              <a:ahLst/>
              <a:cxnLst/>
              <a:rect l="l" t="t" r="r" b="b"/>
              <a:pathLst>
                <a:path w="11441" h="16517" extrusionOk="0">
                  <a:moveTo>
                    <a:pt x="5721" y="1"/>
                  </a:moveTo>
                  <a:cubicBezTo>
                    <a:pt x="2561" y="1"/>
                    <a:pt x="0" y="2561"/>
                    <a:pt x="0" y="5720"/>
                  </a:cubicBezTo>
                  <a:lnTo>
                    <a:pt x="0" y="16517"/>
                  </a:lnTo>
                  <a:lnTo>
                    <a:pt x="11441" y="16517"/>
                  </a:lnTo>
                  <a:lnTo>
                    <a:pt x="11441" y="5720"/>
                  </a:lnTo>
                  <a:cubicBezTo>
                    <a:pt x="11441" y="2561"/>
                    <a:pt x="8881" y="1"/>
                    <a:pt x="5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4065865" y="3893108"/>
              <a:ext cx="250938" cy="362177"/>
            </a:xfrm>
            <a:custGeom>
              <a:avLst/>
              <a:gdLst/>
              <a:ahLst/>
              <a:cxnLst/>
              <a:rect l="l" t="t" r="r" b="b"/>
              <a:pathLst>
                <a:path w="11444" h="16517" extrusionOk="0">
                  <a:moveTo>
                    <a:pt x="5724" y="1"/>
                  </a:moveTo>
                  <a:cubicBezTo>
                    <a:pt x="2564" y="1"/>
                    <a:pt x="0" y="2561"/>
                    <a:pt x="0" y="5721"/>
                  </a:cubicBezTo>
                  <a:lnTo>
                    <a:pt x="0" y="16517"/>
                  </a:lnTo>
                  <a:lnTo>
                    <a:pt x="11444" y="16517"/>
                  </a:lnTo>
                  <a:lnTo>
                    <a:pt x="11444" y="5721"/>
                  </a:lnTo>
                  <a:cubicBezTo>
                    <a:pt x="11444" y="2561"/>
                    <a:pt x="8884" y="1"/>
                    <a:pt x="572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4439913" y="3893108"/>
              <a:ext cx="250982" cy="362177"/>
            </a:xfrm>
            <a:custGeom>
              <a:avLst/>
              <a:gdLst/>
              <a:ahLst/>
              <a:cxnLst/>
              <a:rect l="l" t="t" r="r" b="b"/>
              <a:pathLst>
                <a:path w="11446" h="16517" extrusionOk="0">
                  <a:moveTo>
                    <a:pt x="5722" y="1"/>
                  </a:moveTo>
                  <a:cubicBezTo>
                    <a:pt x="2562" y="1"/>
                    <a:pt x="1" y="2561"/>
                    <a:pt x="1" y="5721"/>
                  </a:cubicBezTo>
                  <a:lnTo>
                    <a:pt x="1" y="16517"/>
                  </a:lnTo>
                  <a:lnTo>
                    <a:pt x="11445" y="16517"/>
                  </a:lnTo>
                  <a:lnTo>
                    <a:pt x="11445" y="5721"/>
                  </a:lnTo>
                  <a:cubicBezTo>
                    <a:pt x="11445" y="2561"/>
                    <a:pt x="8881" y="1"/>
                    <a:pt x="57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4814004" y="3893108"/>
              <a:ext cx="250873" cy="362177"/>
            </a:xfrm>
            <a:custGeom>
              <a:avLst/>
              <a:gdLst/>
              <a:ahLst/>
              <a:cxnLst/>
              <a:rect l="l" t="t" r="r" b="b"/>
              <a:pathLst>
                <a:path w="11441" h="16517" extrusionOk="0">
                  <a:moveTo>
                    <a:pt x="5721" y="1"/>
                  </a:moveTo>
                  <a:cubicBezTo>
                    <a:pt x="2561" y="1"/>
                    <a:pt x="0" y="2561"/>
                    <a:pt x="0" y="5721"/>
                  </a:cubicBezTo>
                  <a:lnTo>
                    <a:pt x="0" y="16517"/>
                  </a:lnTo>
                  <a:lnTo>
                    <a:pt x="11441" y="16517"/>
                  </a:lnTo>
                  <a:lnTo>
                    <a:pt x="11441" y="5721"/>
                  </a:lnTo>
                  <a:cubicBezTo>
                    <a:pt x="11441" y="2561"/>
                    <a:pt x="8881" y="1"/>
                    <a:pt x="57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685634" y="3040828"/>
              <a:ext cx="1759419" cy="459359"/>
            </a:xfrm>
            <a:custGeom>
              <a:avLst/>
              <a:gdLst/>
              <a:ahLst/>
              <a:cxnLst/>
              <a:rect l="l" t="t" r="r" b="b"/>
              <a:pathLst>
                <a:path w="80238" h="20949" extrusionOk="0">
                  <a:moveTo>
                    <a:pt x="40120" y="1"/>
                  </a:moveTo>
                  <a:lnTo>
                    <a:pt x="0" y="20949"/>
                  </a:lnTo>
                  <a:lnTo>
                    <a:pt x="80238" y="20949"/>
                  </a:lnTo>
                  <a:lnTo>
                    <a:pt x="401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4485676" y="3578001"/>
              <a:ext cx="159369" cy="159391"/>
            </a:xfrm>
            <a:custGeom>
              <a:avLst/>
              <a:gdLst/>
              <a:ahLst/>
              <a:cxnLst/>
              <a:rect l="l" t="t" r="r" b="b"/>
              <a:pathLst>
                <a:path w="7268" h="7269" extrusionOk="0">
                  <a:moveTo>
                    <a:pt x="3635" y="0"/>
                  </a:moveTo>
                  <a:cubicBezTo>
                    <a:pt x="1629" y="0"/>
                    <a:pt x="0" y="1625"/>
                    <a:pt x="0" y="3635"/>
                  </a:cubicBezTo>
                  <a:cubicBezTo>
                    <a:pt x="0" y="5640"/>
                    <a:pt x="1629" y="7268"/>
                    <a:pt x="3635" y="7268"/>
                  </a:cubicBezTo>
                  <a:cubicBezTo>
                    <a:pt x="5643" y="7268"/>
                    <a:pt x="7268" y="5640"/>
                    <a:pt x="7268" y="3635"/>
                  </a:cubicBezTo>
                  <a:cubicBezTo>
                    <a:pt x="7268" y="1625"/>
                    <a:pt x="5643" y="0"/>
                    <a:pt x="36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6746934" y="4061801"/>
              <a:ext cx="198027" cy="815243"/>
            </a:xfrm>
            <a:custGeom>
              <a:avLst/>
              <a:gdLst/>
              <a:ahLst/>
              <a:cxnLst/>
              <a:rect l="l" t="t" r="r" b="b"/>
              <a:pathLst>
                <a:path w="9031" h="37179" extrusionOk="0">
                  <a:moveTo>
                    <a:pt x="4518" y="0"/>
                  </a:moveTo>
                  <a:cubicBezTo>
                    <a:pt x="4518" y="0"/>
                    <a:pt x="1" y="30169"/>
                    <a:pt x="1" y="32665"/>
                  </a:cubicBezTo>
                  <a:cubicBezTo>
                    <a:pt x="1" y="35156"/>
                    <a:pt x="2022" y="37178"/>
                    <a:pt x="4518" y="37178"/>
                  </a:cubicBezTo>
                  <a:cubicBezTo>
                    <a:pt x="7009" y="37178"/>
                    <a:pt x="9030" y="35156"/>
                    <a:pt x="9030" y="32665"/>
                  </a:cubicBezTo>
                  <a:cubicBezTo>
                    <a:pt x="9030" y="30169"/>
                    <a:pt x="4518" y="0"/>
                    <a:pt x="45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6831159" y="4835469"/>
              <a:ext cx="29668" cy="186208"/>
            </a:xfrm>
            <a:custGeom>
              <a:avLst/>
              <a:gdLst/>
              <a:ahLst/>
              <a:cxnLst/>
              <a:rect l="l" t="t" r="r" b="b"/>
              <a:pathLst>
                <a:path w="1353" h="8492" extrusionOk="0">
                  <a:moveTo>
                    <a:pt x="0" y="0"/>
                  </a:moveTo>
                  <a:lnTo>
                    <a:pt x="0" y="8491"/>
                  </a:lnTo>
                  <a:lnTo>
                    <a:pt x="1353" y="8491"/>
                  </a:lnTo>
                  <a:lnTo>
                    <a:pt x="13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6842430" y="4352283"/>
              <a:ext cx="7126" cy="369654"/>
            </a:xfrm>
            <a:custGeom>
              <a:avLst/>
              <a:gdLst/>
              <a:ahLst/>
              <a:cxnLst/>
              <a:rect l="l" t="t" r="r" b="b"/>
              <a:pathLst>
                <a:path w="325" h="16858" extrusionOk="0">
                  <a:moveTo>
                    <a:pt x="1" y="1"/>
                  </a:moveTo>
                  <a:lnTo>
                    <a:pt x="1" y="16858"/>
                  </a:lnTo>
                  <a:lnTo>
                    <a:pt x="324" y="16858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6842957" y="4467493"/>
              <a:ext cx="38242" cy="55016"/>
            </a:xfrm>
            <a:custGeom>
              <a:avLst/>
              <a:gdLst/>
              <a:ahLst/>
              <a:cxnLst/>
              <a:rect l="l" t="t" r="r" b="b"/>
              <a:pathLst>
                <a:path w="1744" h="2509" extrusionOk="0">
                  <a:moveTo>
                    <a:pt x="1467" y="1"/>
                  </a:moveTo>
                  <a:lnTo>
                    <a:pt x="1" y="2334"/>
                  </a:lnTo>
                  <a:lnTo>
                    <a:pt x="276" y="2508"/>
                  </a:lnTo>
                  <a:lnTo>
                    <a:pt x="1743" y="175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6796754" y="4591168"/>
              <a:ext cx="51398" cy="42561"/>
            </a:xfrm>
            <a:custGeom>
              <a:avLst/>
              <a:gdLst/>
              <a:ahLst/>
              <a:cxnLst/>
              <a:rect l="l" t="t" r="r" b="b"/>
              <a:pathLst>
                <a:path w="2344" h="1941" extrusionOk="0">
                  <a:moveTo>
                    <a:pt x="199" y="0"/>
                  </a:moveTo>
                  <a:lnTo>
                    <a:pt x="1" y="256"/>
                  </a:lnTo>
                  <a:lnTo>
                    <a:pt x="2144" y="1941"/>
                  </a:lnTo>
                  <a:lnTo>
                    <a:pt x="2343" y="1690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2238804" y="4061801"/>
              <a:ext cx="198027" cy="815243"/>
            </a:xfrm>
            <a:custGeom>
              <a:avLst/>
              <a:gdLst/>
              <a:ahLst/>
              <a:cxnLst/>
              <a:rect l="l" t="t" r="r" b="b"/>
              <a:pathLst>
                <a:path w="9031" h="37179" extrusionOk="0">
                  <a:moveTo>
                    <a:pt x="4518" y="0"/>
                  </a:moveTo>
                  <a:cubicBezTo>
                    <a:pt x="4518" y="0"/>
                    <a:pt x="1" y="30169"/>
                    <a:pt x="1" y="32665"/>
                  </a:cubicBezTo>
                  <a:cubicBezTo>
                    <a:pt x="1" y="35156"/>
                    <a:pt x="2022" y="37178"/>
                    <a:pt x="4518" y="37178"/>
                  </a:cubicBezTo>
                  <a:cubicBezTo>
                    <a:pt x="7009" y="37178"/>
                    <a:pt x="9030" y="35156"/>
                    <a:pt x="9030" y="32665"/>
                  </a:cubicBezTo>
                  <a:cubicBezTo>
                    <a:pt x="9030" y="30169"/>
                    <a:pt x="4518" y="0"/>
                    <a:pt x="4518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2322941" y="4835469"/>
              <a:ext cx="29756" cy="186208"/>
            </a:xfrm>
            <a:custGeom>
              <a:avLst/>
              <a:gdLst/>
              <a:ahLst/>
              <a:cxnLst/>
              <a:rect l="l" t="t" r="r" b="b"/>
              <a:pathLst>
                <a:path w="1357" h="8492" extrusionOk="0">
                  <a:moveTo>
                    <a:pt x="0" y="0"/>
                  </a:moveTo>
                  <a:lnTo>
                    <a:pt x="0" y="8491"/>
                  </a:lnTo>
                  <a:lnTo>
                    <a:pt x="1357" y="8491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2334300" y="4352283"/>
              <a:ext cx="7126" cy="369654"/>
            </a:xfrm>
            <a:custGeom>
              <a:avLst/>
              <a:gdLst/>
              <a:ahLst/>
              <a:cxnLst/>
              <a:rect l="l" t="t" r="r" b="b"/>
              <a:pathLst>
                <a:path w="325" h="16858" extrusionOk="0">
                  <a:moveTo>
                    <a:pt x="1" y="1"/>
                  </a:moveTo>
                  <a:lnTo>
                    <a:pt x="1" y="16858"/>
                  </a:lnTo>
                  <a:lnTo>
                    <a:pt x="324" y="16858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2334826" y="4467493"/>
              <a:ext cx="38242" cy="55016"/>
            </a:xfrm>
            <a:custGeom>
              <a:avLst/>
              <a:gdLst/>
              <a:ahLst/>
              <a:cxnLst/>
              <a:rect l="l" t="t" r="r" b="b"/>
              <a:pathLst>
                <a:path w="1744" h="2509" extrusionOk="0">
                  <a:moveTo>
                    <a:pt x="1467" y="1"/>
                  </a:moveTo>
                  <a:lnTo>
                    <a:pt x="1" y="2334"/>
                  </a:lnTo>
                  <a:lnTo>
                    <a:pt x="272" y="2508"/>
                  </a:lnTo>
                  <a:lnTo>
                    <a:pt x="1743" y="175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2288558" y="4591168"/>
              <a:ext cx="51464" cy="42561"/>
            </a:xfrm>
            <a:custGeom>
              <a:avLst/>
              <a:gdLst/>
              <a:ahLst/>
              <a:cxnLst/>
              <a:rect l="l" t="t" r="r" b="b"/>
              <a:pathLst>
                <a:path w="2347" h="1941" extrusionOk="0">
                  <a:moveTo>
                    <a:pt x="202" y="0"/>
                  </a:moveTo>
                  <a:lnTo>
                    <a:pt x="0" y="256"/>
                  </a:lnTo>
                  <a:lnTo>
                    <a:pt x="2147" y="1941"/>
                  </a:lnTo>
                  <a:lnTo>
                    <a:pt x="2346" y="169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1383525" y="5005350"/>
              <a:ext cx="6377100" cy="138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620"/>
            <a:ext cx="8229600" cy="1049274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106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4860036"/>
            <a:ext cx="2133600" cy="226314"/>
          </a:xfrm>
          <a:prstGeom prst="rect">
            <a:avLst/>
          </a:prstGeom>
        </p:spPr>
        <p:txBody>
          <a:bodyPr lIns="68589" tIns="34295" rIns="68589" bIns="34295"/>
          <a:lstStyle/>
          <a:p>
            <a:pPr rtl="0"/>
            <a:fld id="{2F9FFDCE-2C48-42C0-9884-A5D8995316E5}" type="datetime1">
              <a:rPr lang="hr-HR" noProof="0" smtClean="0"/>
              <a:pPr rtl="0"/>
              <a:t>22.3.2024.</a:t>
            </a:fld>
            <a:endParaRPr lang="hr-H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60728"/>
            <a:ext cx="4260056" cy="225623"/>
          </a:xfrm>
          <a:prstGeom prst="rect">
            <a:avLst/>
          </a:prstGeom>
        </p:spPr>
        <p:txBody>
          <a:bodyPr lIns="68589" tIns="34295" rIns="68589" bIns="34295"/>
          <a:lstStyle/>
          <a:p>
            <a:pPr rtl="0"/>
            <a:endParaRPr lang="hr-H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89520" y="4860727"/>
            <a:ext cx="502920" cy="226314"/>
          </a:xfrm>
          <a:prstGeom prst="rect">
            <a:avLst/>
          </a:prstGeom>
        </p:spPr>
        <p:txBody>
          <a:bodyPr lIns="68589" tIns="34295" rIns="68589" bIns="34295"/>
          <a:lstStyle/>
          <a:p>
            <a:pPr rtl="0"/>
            <a:fld id="{25BA54BD-C84D-46CE-8B72-31BFB26ABA43}" type="slidenum">
              <a:rPr lang="hr-HR" noProof="0" smtClean="0"/>
              <a:pPr rtl="0"/>
              <a:t>‹#›</a:t>
            </a:fld>
            <a:endParaRPr lang="hr-HR" noProof="0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30"/>
          <p:cNvGrpSpPr/>
          <p:nvPr/>
        </p:nvGrpSpPr>
        <p:grpSpPr>
          <a:xfrm rot="10800000" flipH="1">
            <a:off x="2031738" y="-50"/>
            <a:ext cx="7112262" cy="5143575"/>
            <a:chOff x="2041013" y="0"/>
            <a:chExt cx="7112262" cy="5143575"/>
          </a:xfrm>
        </p:grpSpPr>
        <p:sp>
          <p:nvSpPr>
            <p:cNvPr id="316" name="Google Shape;316;p30"/>
            <p:cNvSpPr/>
            <p:nvPr/>
          </p:nvSpPr>
          <p:spPr>
            <a:xfrm>
              <a:off x="6613175" y="9675"/>
              <a:ext cx="2540100" cy="5133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 flipH="1">
              <a:off x="2041013" y="0"/>
              <a:ext cx="4667750" cy="5143484"/>
            </a:xfrm>
            <a:custGeom>
              <a:avLst/>
              <a:gdLst/>
              <a:ahLst/>
              <a:cxnLst/>
              <a:rect l="l" t="t" r="r" b="b"/>
              <a:pathLst>
                <a:path w="65699" h="72395" extrusionOk="0">
                  <a:moveTo>
                    <a:pt x="1" y="1"/>
                  </a:moveTo>
                  <a:lnTo>
                    <a:pt x="1" y="72394"/>
                  </a:lnTo>
                  <a:lnTo>
                    <a:pt x="59494" y="72394"/>
                  </a:lnTo>
                  <a:cubicBezTo>
                    <a:pt x="62032" y="72394"/>
                    <a:pt x="64086" y="70337"/>
                    <a:pt x="64086" y="67802"/>
                  </a:cubicBezTo>
                  <a:cubicBezTo>
                    <a:pt x="64086" y="65268"/>
                    <a:pt x="62032" y="63215"/>
                    <a:pt x="59494" y="63215"/>
                  </a:cubicBezTo>
                  <a:lnTo>
                    <a:pt x="50809" y="63215"/>
                  </a:lnTo>
                  <a:cubicBezTo>
                    <a:pt x="49799" y="63215"/>
                    <a:pt x="48979" y="62394"/>
                    <a:pt x="48979" y="61385"/>
                  </a:cubicBezTo>
                  <a:cubicBezTo>
                    <a:pt x="48979" y="60372"/>
                    <a:pt x="49799" y="59555"/>
                    <a:pt x="50809" y="59555"/>
                  </a:cubicBezTo>
                  <a:lnTo>
                    <a:pt x="58016" y="59555"/>
                  </a:lnTo>
                  <a:cubicBezTo>
                    <a:pt x="59335" y="59555"/>
                    <a:pt x="60402" y="58484"/>
                    <a:pt x="60402" y="57169"/>
                  </a:cubicBezTo>
                  <a:cubicBezTo>
                    <a:pt x="60402" y="55851"/>
                    <a:pt x="59335" y="54784"/>
                    <a:pt x="58016" y="54784"/>
                  </a:cubicBezTo>
                  <a:lnTo>
                    <a:pt x="45306" y="54784"/>
                  </a:lnTo>
                  <a:cubicBezTo>
                    <a:pt x="44154" y="54784"/>
                    <a:pt x="43219" y="53848"/>
                    <a:pt x="43219" y="52700"/>
                  </a:cubicBezTo>
                  <a:cubicBezTo>
                    <a:pt x="43219" y="51548"/>
                    <a:pt x="44154" y="50612"/>
                    <a:pt x="45306" y="50612"/>
                  </a:cubicBezTo>
                  <a:lnTo>
                    <a:pt x="58732" y="50612"/>
                  </a:lnTo>
                  <a:cubicBezTo>
                    <a:pt x="60693" y="50612"/>
                    <a:pt x="62286" y="49020"/>
                    <a:pt x="62286" y="47058"/>
                  </a:cubicBezTo>
                  <a:cubicBezTo>
                    <a:pt x="62286" y="45092"/>
                    <a:pt x="60693" y="43503"/>
                    <a:pt x="58732" y="43503"/>
                  </a:cubicBezTo>
                  <a:lnTo>
                    <a:pt x="54544" y="43503"/>
                  </a:lnTo>
                  <a:cubicBezTo>
                    <a:pt x="52181" y="43503"/>
                    <a:pt x="50267" y="41588"/>
                    <a:pt x="50267" y="39227"/>
                  </a:cubicBezTo>
                  <a:cubicBezTo>
                    <a:pt x="50267" y="36865"/>
                    <a:pt x="52181" y="34951"/>
                    <a:pt x="54544" y="34951"/>
                  </a:cubicBezTo>
                  <a:lnTo>
                    <a:pt x="60236" y="34951"/>
                  </a:lnTo>
                  <a:cubicBezTo>
                    <a:pt x="61368" y="34951"/>
                    <a:pt x="62286" y="34036"/>
                    <a:pt x="62286" y="32900"/>
                  </a:cubicBezTo>
                  <a:cubicBezTo>
                    <a:pt x="62286" y="31768"/>
                    <a:pt x="61368" y="30850"/>
                    <a:pt x="60236" y="30850"/>
                  </a:cubicBezTo>
                  <a:lnTo>
                    <a:pt x="49128" y="30850"/>
                  </a:lnTo>
                  <a:cubicBezTo>
                    <a:pt x="47891" y="30850"/>
                    <a:pt x="46888" y="29851"/>
                    <a:pt x="46888" y="28614"/>
                  </a:cubicBezTo>
                  <a:cubicBezTo>
                    <a:pt x="46888" y="27377"/>
                    <a:pt x="47891" y="26377"/>
                    <a:pt x="49128" y="26377"/>
                  </a:cubicBezTo>
                  <a:lnTo>
                    <a:pt x="63055" y="26377"/>
                  </a:lnTo>
                  <a:cubicBezTo>
                    <a:pt x="64516" y="26377"/>
                    <a:pt x="65698" y="25191"/>
                    <a:pt x="65698" y="23731"/>
                  </a:cubicBezTo>
                  <a:cubicBezTo>
                    <a:pt x="65698" y="22270"/>
                    <a:pt x="64516" y="21088"/>
                    <a:pt x="63055" y="21088"/>
                  </a:cubicBezTo>
                  <a:lnTo>
                    <a:pt x="57207" y="21088"/>
                  </a:lnTo>
                  <a:cubicBezTo>
                    <a:pt x="55743" y="21088"/>
                    <a:pt x="54560" y="19901"/>
                    <a:pt x="54560" y="18441"/>
                  </a:cubicBezTo>
                  <a:lnTo>
                    <a:pt x="54560" y="12704"/>
                  </a:lnTo>
                  <a:cubicBezTo>
                    <a:pt x="54560" y="9892"/>
                    <a:pt x="52279" y="7611"/>
                    <a:pt x="49467" y="7611"/>
                  </a:cubicBezTo>
                  <a:lnTo>
                    <a:pt x="41701" y="7611"/>
                  </a:lnTo>
                  <a:cubicBezTo>
                    <a:pt x="39647" y="7611"/>
                    <a:pt x="37983" y="5947"/>
                    <a:pt x="37983" y="3897"/>
                  </a:cubicBezTo>
                  <a:cubicBezTo>
                    <a:pt x="37983" y="1928"/>
                    <a:pt x="36449" y="302"/>
                    <a:pt x="34483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30"/>
          <p:cNvSpPr txBox="1">
            <a:spLocks noGrp="1"/>
          </p:cNvSpPr>
          <p:nvPr>
            <p:ph type="title"/>
          </p:nvPr>
        </p:nvSpPr>
        <p:spPr>
          <a:xfrm>
            <a:off x="5106925" y="2141999"/>
            <a:ext cx="3317100" cy="9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9" name="Google Shape;319;p30"/>
          <p:cNvSpPr txBox="1">
            <a:spLocks noGrp="1"/>
          </p:cNvSpPr>
          <p:nvPr>
            <p:ph type="body" idx="1"/>
          </p:nvPr>
        </p:nvSpPr>
        <p:spPr>
          <a:xfrm>
            <a:off x="5106925" y="3268212"/>
            <a:ext cx="3317100" cy="13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r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0" name="Google Shape;320;p30"/>
          <p:cNvSpPr txBox="1">
            <a:spLocks noGrp="1"/>
          </p:cNvSpPr>
          <p:nvPr>
            <p:ph type="title" idx="2"/>
          </p:nvPr>
        </p:nvSpPr>
        <p:spPr>
          <a:xfrm>
            <a:off x="720000" y="365829"/>
            <a:ext cx="770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2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2"/>
          <p:cNvSpPr txBox="1">
            <a:spLocks noGrp="1"/>
          </p:cNvSpPr>
          <p:nvPr>
            <p:ph type="title"/>
          </p:nvPr>
        </p:nvSpPr>
        <p:spPr>
          <a:xfrm>
            <a:off x="720000" y="365829"/>
            <a:ext cx="770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2"/>
          <p:cNvSpPr txBox="1">
            <a:spLocks noGrp="1"/>
          </p:cNvSpPr>
          <p:nvPr>
            <p:ph type="subTitle" idx="1"/>
          </p:nvPr>
        </p:nvSpPr>
        <p:spPr>
          <a:xfrm>
            <a:off x="717675" y="3925475"/>
            <a:ext cx="3148200" cy="7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32" name="Google Shape;332;p32"/>
          <p:cNvSpPr txBox="1">
            <a:spLocks noGrp="1"/>
          </p:cNvSpPr>
          <p:nvPr>
            <p:ph type="subTitle" idx="2"/>
          </p:nvPr>
        </p:nvSpPr>
        <p:spPr>
          <a:xfrm>
            <a:off x="717675" y="3233600"/>
            <a:ext cx="3148200" cy="5481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  <p:sp>
        <p:nvSpPr>
          <p:cNvPr id="333" name="Google Shape;333;p32"/>
          <p:cNvSpPr txBox="1">
            <a:spLocks noGrp="1"/>
          </p:cNvSpPr>
          <p:nvPr>
            <p:ph type="subTitle" idx="3"/>
          </p:nvPr>
        </p:nvSpPr>
        <p:spPr>
          <a:xfrm>
            <a:off x="5283900" y="3925475"/>
            <a:ext cx="3148200" cy="7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334" name="Google Shape;334;p32"/>
          <p:cNvSpPr txBox="1">
            <a:spLocks noGrp="1"/>
          </p:cNvSpPr>
          <p:nvPr>
            <p:ph type="subTitle" idx="4"/>
          </p:nvPr>
        </p:nvSpPr>
        <p:spPr>
          <a:xfrm>
            <a:off x="5283900" y="3233600"/>
            <a:ext cx="3148200" cy="548100"/>
          </a:xfrm>
          <a:prstGeom prst="rect">
            <a:avLst/>
          </a:prstGeom>
          <a:noFill/>
        </p:spPr>
        <p:txBody>
          <a:bodyPr spcFirstLastPara="1" wrap="square" lIns="91425" tIns="91425" rIns="91425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 b="1"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33"/>
          <p:cNvGrpSpPr/>
          <p:nvPr/>
        </p:nvGrpSpPr>
        <p:grpSpPr>
          <a:xfrm flipH="1">
            <a:off x="-12" y="-37"/>
            <a:ext cx="7112262" cy="5143575"/>
            <a:chOff x="2041013" y="0"/>
            <a:chExt cx="7112262" cy="5143575"/>
          </a:xfrm>
        </p:grpSpPr>
        <p:sp>
          <p:nvSpPr>
            <p:cNvPr id="337" name="Google Shape;337;p33"/>
            <p:cNvSpPr/>
            <p:nvPr/>
          </p:nvSpPr>
          <p:spPr>
            <a:xfrm>
              <a:off x="6613175" y="9675"/>
              <a:ext cx="2540100" cy="5133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3"/>
            <p:cNvSpPr/>
            <p:nvPr/>
          </p:nvSpPr>
          <p:spPr>
            <a:xfrm flipH="1">
              <a:off x="2041013" y="0"/>
              <a:ext cx="4667750" cy="5143484"/>
            </a:xfrm>
            <a:custGeom>
              <a:avLst/>
              <a:gdLst/>
              <a:ahLst/>
              <a:cxnLst/>
              <a:rect l="l" t="t" r="r" b="b"/>
              <a:pathLst>
                <a:path w="65699" h="72395" extrusionOk="0">
                  <a:moveTo>
                    <a:pt x="1" y="1"/>
                  </a:moveTo>
                  <a:lnTo>
                    <a:pt x="1" y="72394"/>
                  </a:lnTo>
                  <a:lnTo>
                    <a:pt x="59494" y="72394"/>
                  </a:lnTo>
                  <a:cubicBezTo>
                    <a:pt x="62032" y="72394"/>
                    <a:pt x="64086" y="70337"/>
                    <a:pt x="64086" y="67802"/>
                  </a:cubicBezTo>
                  <a:cubicBezTo>
                    <a:pt x="64086" y="65268"/>
                    <a:pt x="62032" y="63215"/>
                    <a:pt x="59494" y="63215"/>
                  </a:cubicBezTo>
                  <a:lnTo>
                    <a:pt x="50809" y="63215"/>
                  </a:lnTo>
                  <a:cubicBezTo>
                    <a:pt x="49799" y="63215"/>
                    <a:pt x="48979" y="62394"/>
                    <a:pt x="48979" y="61385"/>
                  </a:cubicBezTo>
                  <a:cubicBezTo>
                    <a:pt x="48979" y="60372"/>
                    <a:pt x="49799" y="59555"/>
                    <a:pt x="50809" y="59555"/>
                  </a:cubicBezTo>
                  <a:lnTo>
                    <a:pt x="58016" y="59555"/>
                  </a:lnTo>
                  <a:cubicBezTo>
                    <a:pt x="59335" y="59555"/>
                    <a:pt x="60402" y="58484"/>
                    <a:pt x="60402" y="57169"/>
                  </a:cubicBezTo>
                  <a:cubicBezTo>
                    <a:pt x="60402" y="55851"/>
                    <a:pt x="59335" y="54784"/>
                    <a:pt x="58016" y="54784"/>
                  </a:cubicBezTo>
                  <a:lnTo>
                    <a:pt x="45306" y="54784"/>
                  </a:lnTo>
                  <a:cubicBezTo>
                    <a:pt x="44154" y="54784"/>
                    <a:pt x="43219" y="53848"/>
                    <a:pt x="43219" y="52700"/>
                  </a:cubicBezTo>
                  <a:cubicBezTo>
                    <a:pt x="43219" y="51548"/>
                    <a:pt x="44154" y="50612"/>
                    <a:pt x="45306" y="50612"/>
                  </a:cubicBezTo>
                  <a:lnTo>
                    <a:pt x="58732" y="50612"/>
                  </a:lnTo>
                  <a:cubicBezTo>
                    <a:pt x="60693" y="50612"/>
                    <a:pt x="62286" y="49020"/>
                    <a:pt x="62286" y="47058"/>
                  </a:cubicBezTo>
                  <a:cubicBezTo>
                    <a:pt x="62286" y="45092"/>
                    <a:pt x="60693" y="43503"/>
                    <a:pt x="58732" y="43503"/>
                  </a:cubicBezTo>
                  <a:lnTo>
                    <a:pt x="54544" y="43503"/>
                  </a:lnTo>
                  <a:cubicBezTo>
                    <a:pt x="52181" y="43503"/>
                    <a:pt x="50267" y="41588"/>
                    <a:pt x="50267" y="39227"/>
                  </a:cubicBezTo>
                  <a:cubicBezTo>
                    <a:pt x="50267" y="36865"/>
                    <a:pt x="52181" y="34951"/>
                    <a:pt x="54544" y="34951"/>
                  </a:cubicBezTo>
                  <a:lnTo>
                    <a:pt x="60236" y="34951"/>
                  </a:lnTo>
                  <a:cubicBezTo>
                    <a:pt x="61368" y="34951"/>
                    <a:pt x="62286" y="34036"/>
                    <a:pt x="62286" y="32900"/>
                  </a:cubicBezTo>
                  <a:cubicBezTo>
                    <a:pt x="62286" y="31768"/>
                    <a:pt x="61368" y="30850"/>
                    <a:pt x="60236" y="30850"/>
                  </a:cubicBezTo>
                  <a:lnTo>
                    <a:pt x="49128" y="30850"/>
                  </a:lnTo>
                  <a:cubicBezTo>
                    <a:pt x="47891" y="30850"/>
                    <a:pt x="46888" y="29851"/>
                    <a:pt x="46888" y="28614"/>
                  </a:cubicBezTo>
                  <a:cubicBezTo>
                    <a:pt x="46888" y="27377"/>
                    <a:pt x="47891" y="26377"/>
                    <a:pt x="49128" y="26377"/>
                  </a:cubicBezTo>
                  <a:lnTo>
                    <a:pt x="63055" y="26377"/>
                  </a:lnTo>
                  <a:cubicBezTo>
                    <a:pt x="64516" y="26377"/>
                    <a:pt x="65698" y="25191"/>
                    <a:pt x="65698" y="23731"/>
                  </a:cubicBezTo>
                  <a:cubicBezTo>
                    <a:pt x="65698" y="22270"/>
                    <a:pt x="64516" y="21088"/>
                    <a:pt x="63055" y="21088"/>
                  </a:cubicBezTo>
                  <a:lnTo>
                    <a:pt x="57207" y="21088"/>
                  </a:lnTo>
                  <a:cubicBezTo>
                    <a:pt x="55743" y="21088"/>
                    <a:pt x="54560" y="19901"/>
                    <a:pt x="54560" y="18441"/>
                  </a:cubicBezTo>
                  <a:lnTo>
                    <a:pt x="54560" y="12704"/>
                  </a:lnTo>
                  <a:cubicBezTo>
                    <a:pt x="54560" y="9892"/>
                    <a:pt x="52279" y="7611"/>
                    <a:pt x="49467" y="7611"/>
                  </a:cubicBezTo>
                  <a:lnTo>
                    <a:pt x="41701" y="7611"/>
                  </a:lnTo>
                  <a:cubicBezTo>
                    <a:pt x="39647" y="7611"/>
                    <a:pt x="37983" y="5947"/>
                    <a:pt x="37983" y="3897"/>
                  </a:cubicBezTo>
                  <a:cubicBezTo>
                    <a:pt x="37983" y="1928"/>
                    <a:pt x="36449" y="302"/>
                    <a:pt x="34483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9" name="Google Shape;339;p33"/>
          <p:cNvSpPr txBox="1">
            <a:spLocks noGrp="1"/>
          </p:cNvSpPr>
          <p:nvPr>
            <p:ph type="title"/>
          </p:nvPr>
        </p:nvSpPr>
        <p:spPr>
          <a:xfrm>
            <a:off x="720000" y="365829"/>
            <a:ext cx="7703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33"/>
          <p:cNvSpPr/>
          <p:nvPr/>
        </p:nvSpPr>
        <p:spPr>
          <a:xfrm>
            <a:off x="7722000" y="420225"/>
            <a:ext cx="387900" cy="387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34"/>
          <p:cNvGrpSpPr/>
          <p:nvPr/>
        </p:nvGrpSpPr>
        <p:grpSpPr>
          <a:xfrm>
            <a:off x="1517150" y="0"/>
            <a:ext cx="7626850" cy="5143575"/>
            <a:chOff x="1517150" y="0"/>
            <a:chExt cx="7626850" cy="5143575"/>
          </a:xfrm>
        </p:grpSpPr>
        <p:grpSp>
          <p:nvGrpSpPr>
            <p:cNvPr id="343" name="Google Shape;343;p34"/>
            <p:cNvGrpSpPr/>
            <p:nvPr/>
          </p:nvGrpSpPr>
          <p:grpSpPr>
            <a:xfrm rot="10800000" flipH="1">
              <a:off x="2031738" y="0"/>
              <a:ext cx="7112262" cy="5143575"/>
              <a:chOff x="2041013" y="0"/>
              <a:chExt cx="7112262" cy="5143575"/>
            </a:xfrm>
          </p:grpSpPr>
          <p:sp>
            <p:nvSpPr>
              <p:cNvPr id="344" name="Google Shape;344;p34"/>
              <p:cNvSpPr/>
              <p:nvPr/>
            </p:nvSpPr>
            <p:spPr>
              <a:xfrm>
                <a:off x="6613175" y="9675"/>
                <a:ext cx="2540100" cy="5133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4"/>
              <p:cNvSpPr/>
              <p:nvPr/>
            </p:nvSpPr>
            <p:spPr>
              <a:xfrm flipH="1">
                <a:off x="2041013" y="0"/>
                <a:ext cx="4667750" cy="5143484"/>
              </a:xfrm>
              <a:custGeom>
                <a:avLst/>
                <a:gdLst/>
                <a:ahLst/>
                <a:cxnLst/>
                <a:rect l="l" t="t" r="r" b="b"/>
                <a:pathLst>
                  <a:path w="65699" h="72395" extrusionOk="0">
                    <a:moveTo>
                      <a:pt x="1" y="1"/>
                    </a:moveTo>
                    <a:lnTo>
                      <a:pt x="1" y="72394"/>
                    </a:lnTo>
                    <a:lnTo>
                      <a:pt x="59494" y="72394"/>
                    </a:lnTo>
                    <a:cubicBezTo>
                      <a:pt x="62032" y="72394"/>
                      <a:pt x="64086" y="70337"/>
                      <a:pt x="64086" y="67802"/>
                    </a:cubicBezTo>
                    <a:cubicBezTo>
                      <a:pt x="64086" y="65268"/>
                      <a:pt x="62032" y="63215"/>
                      <a:pt x="59494" y="63215"/>
                    </a:cubicBezTo>
                    <a:lnTo>
                      <a:pt x="50809" y="63215"/>
                    </a:lnTo>
                    <a:cubicBezTo>
                      <a:pt x="49799" y="63215"/>
                      <a:pt x="48979" y="62394"/>
                      <a:pt x="48979" y="61385"/>
                    </a:cubicBezTo>
                    <a:cubicBezTo>
                      <a:pt x="48979" y="60372"/>
                      <a:pt x="49799" y="59555"/>
                      <a:pt x="50809" y="59555"/>
                    </a:cubicBezTo>
                    <a:lnTo>
                      <a:pt x="58016" y="59555"/>
                    </a:lnTo>
                    <a:cubicBezTo>
                      <a:pt x="59335" y="59555"/>
                      <a:pt x="60402" y="58484"/>
                      <a:pt x="60402" y="57169"/>
                    </a:cubicBezTo>
                    <a:cubicBezTo>
                      <a:pt x="60402" y="55851"/>
                      <a:pt x="59335" y="54784"/>
                      <a:pt x="58016" y="54784"/>
                    </a:cubicBezTo>
                    <a:lnTo>
                      <a:pt x="45306" y="54784"/>
                    </a:lnTo>
                    <a:cubicBezTo>
                      <a:pt x="44154" y="54784"/>
                      <a:pt x="43219" y="53848"/>
                      <a:pt x="43219" y="52700"/>
                    </a:cubicBezTo>
                    <a:cubicBezTo>
                      <a:pt x="43219" y="51548"/>
                      <a:pt x="44154" y="50612"/>
                      <a:pt x="45306" y="50612"/>
                    </a:cubicBezTo>
                    <a:lnTo>
                      <a:pt x="58732" y="50612"/>
                    </a:lnTo>
                    <a:cubicBezTo>
                      <a:pt x="60693" y="50612"/>
                      <a:pt x="62286" y="49020"/>
                      <a:pt x="62286" y="47058"/>
                    </a:cubicBezTo>
                    <a:cubicBezTo>
                      <a:pt x="62286" y="45092"/>
                      <a:pt x="60693" y="43503"/>
                      <a:pt x="58732" y="43503"/>
                    </a:cubicBezTo>
                    <a:lnTo>
                      <a:pt x="54544" y="43503"/>
                    </a:lnTo>
                    <a:cubicBezTo>
                      <a:pt x="52181" y="43503"/>
                      <a:pt x="50267" y="41588"/>
                      <a:pt x="50267" y="39227"/>
                    </a:cubicBezTo>
                    <a:cubicBezTo>
                      <a:pt x="50267" y="36865"/>
                      <a:pt x="52181" y="34951"/>
                      <a:pt x="54544" y="34951"/>
                    </a:cubicBezTo>
                    <a:lnTo>
                      <a:pt x="60236" y="34951"/>
                    </a:lnTo>
                    <a:cubicBezTo>
                      <a:pt x="61368" y="34951"/>
                      <a:pt x="62286" y="34036"/>
                      <a:pt x="62286" y="32900"/>
                    </a:cubicBezTo>
                    <a:cubicBezTo>
                      <a:pt x="62286" y="31768"/>
                      <a:pt x="61368" y="30850"/>
                      <a:pt x="60236" y="30850"/>
                    </a:cubicBezTo>
                    <a:lnTo>
                      <a:pt x="49128" y="30850"/>
                    </a:lnTo>
                    <a:cubicBezTo>
                      <a:pt x="47891" y="30850"/>
                      <a:pt x="46888" y="29851"/>
                      <a:pt x="46888" y="28614"/>
                    </a:cubicBezTo>
                    <a:cubicBezTo>
                      <a:pt x="46888" y="27377"/>
                      <a:pt x="47891" y="26377"/>
                      <a:pt x="49128" y="26377"/>
                    </a:cubicBezTo>
                    <a:lnTo>
                      <a:pt x="63055" y="26377"/>
                    </a:lnTo>
                    <a:cubicBezTo>
                      <a:pt x="64516" y="26377"/>
                      <a:pt x="65698" y="25191"/>
                      <a:pt x="65698" y="23731"/>
                    </a:cubicBezTo>
                    <a:cubicBezTo>
                      <a:pt x="65698" y="22270"/>
                      <a:pt x="64516" y="21088"/>
                      <a:pt x="63055" y="21088"/>
                    </a:cubicBezTo>
                    <a:lnTo>
                      <a:pt x="57207" y="21088"/>
                    </a:lnTo>
                    <a:cubicBezTo>
                      <a:pt x="55743" y="21088"/>
                      <a:pt x="54560" y="19901"/>
                      <a:pt x="54560" y="18441"/>
                    </a:cubicBezTo>
                    <a:lnTo>
                      <a:pt x="54560" y="12704"/>
                    </a:lnTo>
                    <a:cubicBezTo>
                      <a:pt x="54560" y="9892"/>
                      <a:pt x="52279" y="7611"/>
                      <a:pt x="49467" y="7611"/>
                    </a:cubicBezTo>
                    <a:lnTo>
                      <a:pt x="41701" y="7611"/>
                    </a:lnTo>
                    <a:cubicBezTo>
                      <a:pt x="39647" y="7611"/>
                      <a:pt x="37983" y="5947"/>
                      <a:pt x="37983" y="3897"/>
                    </a:cubicBezTo>
                    <a:cubicBezTo>
                      <a:pt x="37983" y="1928"/>
                      <a:pt x="36449" y="302"/>
                      <a:pt x="34483" y="18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6" name="Google Shape;346;p34"/>
            <p:cNvSpPr/>
            <p:nvPr/>
          </p:nvSpPr>
          <p:spPr>
            <a:xfrm>
              <a:off x="1517150" y="880525"/>
              <a:ext cx="363000" cy="363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" name="Google Shape;347;p34"/>
          <p:cNvSpPr txBox="1">
            <a:spLocks noGrp="1"/>
          </p:cNvSpPr>
          <p:nvPr>
            <p:ph type="title"/>
          </p:nvPr>
        </p:nvSpPr>
        <p:spPr>
          <a:xfrm>
            <a:off x="720000" y="1429641"/>
            <a:ext cx="3852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body" idx="1"/>
          </p:nvPr>
        </p:nvSpPr>
        <p:spPr>
          <a:xfrm>
            <a:off x="720000" y="2471450"/>
            <a:ext cx="3658800" cy="21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chemeClr val="dk2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40"/>
          <p:cNvGrpSpPr/>
          <p:nvPr/>
        </p:nvGrpSpPr>
        <p:grpSpPr>
          <a:xfrm>
            <a:off x="-12" y="0"/>
            <a:ext cx="7756112" cy="5143575"/>
            <a:chOff x="-12" y="0"/>
            <a:chExt cx="7756112" cy="5143575"/>
          </a:xfrm>
        </p:grpSpPr>
        <p:grpSp>
          <p:nvGrpSpPr>
            <p:cNvPr id="379" name="Google Shape;379;p40"/>
            <p:cNvGrpSpPr/>
            <p:nvPr/>
          </p:nvGrpSpPr>
          <p:grpSpPr>
            <a:xfrm rot="10800000">
              <a:off x="-12" y="0"/>
              <a:ext cx="7112262" cy="5143575"/>
              <a:chOff x="2041013" y="0"/>
              <a:chExt cx="7112262" cy="5143575"/>
            </a:xfrm>
          </p:grpSpPr>
          <p:sp>
            <p:nvSpPr>
              <p:cNvPr id="380" name="Google Shape;380;p40"/>
              <p:cNvSpPr/>
              <p:nvPr/>
            </p:nvSpPr>
            <p:spPr>
              <a:xfrm>
                <a:off x="6613175" y="9675"/>
                <a:ext cx="2540100" cy="51339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40"/>
              <p:cNvSpPr/>
              <p:nvPr/>
            </p:nvSpPr>
            <p:spPr>
              <a:xfrm flipH="1">
                <a:off x="2041013" y="0"/>
                <a:ext cx="4667750" cy="5143484"/>
              </a:xfrm>
              <a:custGeom>
                <a:avLst/>
                <a:gdLst/>
                <a:ahLst/>
                <a:cxnLst/>
                <a:rect l="l" t="t" r="r" b="b"/>
                <a:pathLst>
                  <a:path w="65699" h="72395" extrusionOk="0">
                    <a:moveTo>
                      <a:pt x="1" y="1"/>
                    </a:moveTo>
                    <a:lnTo>
                      <a:pt x="1" y="72394"/>
                    </a:lnTo>
                    <a:lnTo>
                      <a:pt x="59494" y="72394"/>
                    </a:lnTo>
                    <a:cubicBezTo>
                      <a:pt x="62032" y="72394"/>
                      <a:pt x="64086" y="70337"/>
                      <a:pt x="64086" y="67802"/>
                    </a:cubicBezTo>
                    <a:cubicBezTo>
                      <a:pt x="64086" y="65268"/>
                      <a:pt x="62032" y="63215"/>
                      <a:pt x="59494" y="63215"/>
                    </a:cubicBezTo>
                    <a:lnTo>
                      <a:pt x="50809" y="63215"/>
                    </a:lnTo>
                    <a:cubicBezTo>
                      <a:pt x="49799" y="63215"/>
                      <a:pt x="48979" y="62394"/>
                      <a:pt x="48979" y="61385"/>
                    </a:cubicBezTo>
                    <a:cubicBezTo>
                      <a:pt x="48979" y="60372"/>
                      <a:pt x="49799" y="59555"/>
                      <a:pt x="50809" y="59555"/>
                    </a:cubicBezTo>
                    <a:lnTo>
                      <a:pt x="58016" y="59555"/>
                    </a:lnTo>
                    <a:cubicBezTo>
                      <a:pt x="59335" y="59555"/>
                      <a:pt x="60402" y="58484"/>
                      <a:pt x="60402" y="57169"/>
                    </a:cubicBezTo>
                    <a:cubicBezTo>
                      <a:pt x="60402" y="55851"/>
                      <a:pt x="59335" y="54784"/>
                      <a:pt x="58016" y="54784"/>
                    </a:cubicBezTo>
                    <a:lnTo>
                      <a:pt x="45306" y="54784"/>
                    </a:lnTo>
                    <a:cubicBezTo>
                      <a:pt x="44154" y="54784"/>
                      <a:pt x="43219" y="53848"/>
                      <a:pt x="43219" y="52700"/>
                    </a:cubicBezTo>
                    <a:cubicBezTo>
                      <a:pt x="43219" y="51548"/>
                      <a:pt x="44154" y="50612"/>
                      <a:pt x="45306" y="50612"/>
                    </a:cubicBezTo>
                    <a:lnTo>
                      <a:pt x="58732" y="50612"/>
                    </a:lnTo>
                    <a:cubicBezTo>
                      <a:pt x="60693" y="50612"/>
                      <a:pt x="62286" y="49020"/>
                      <a:pt x="62286" y="47058"/>
                    </a:cubicBezTo>
                    <a:cubicBezTo>
                      <a:pt x="62286" y="45092"/>
                      <a:pt x="60693" y="43503"/>
                      <a:pt x="58732" y="43503"/>
                    </a:cubicBezTo>
                    <a:lnTo>
                      <a:pt x="54544" y="43503"/>
                    </a:lnTo>
                    <a:cubicBezTo>
                      <a:pt x="52181" y="43503"/>
                      <a:pt x="50267" y="41588"/>
                      <a:pt x="50267" y="39227"/>
                    </a:cubicBezTo>
                    <a:cubicBezTo>
                      <a:pt x="50267" y="36865"/>
                      <a:pt x="52181" y="34951"/>
                      <a:pt x="54544" y="34951"/>
                    </a:cubicBezTo>
                    <a:lnTo>
                      <a:pt x="60236" y="34951"/>
                    </a:lnTo>
                    <a:cubicBezTo>
                      <a:pt x="61368" y="34951"/>
                      <a:pt x="62286" y="34036"/>
                      <a:pt x="62286" y="32900"/>
                    </a:cubicBezTo>
                    <a:cubicBezTo>
                      <a:pt x="62286" y="31768"/>
                      <a:pt x="61368" y="30850"/>
                      <a:pt x="60236" y="30850"/>
                    </a:cubicBezTo>
                    <a:lnTo>
                      <a:pt x="49128" y="30850"/>
                    </a:lnTo>
                    <a:cubicBezTo>
                      <a:pt x="47891" y="30850"/>
                      <a:pt x="46888" y="29851"/>
                      <a:pt x="46888" y="28614"/>
                    </a:cubicBezTo>
                    <a:cubicBezTo>
                      <a:pt x="46888" y="27377"/>
                      <a:pt x="47891" y="26377"/>
                      <a:pt x="49128" y="26377"/>
                    </a:cubicBezTo>
                    <a:lnTo>
                      <a:pt x="63055" y="26377"/>
                    </a:lnTo>
                    <a:cubicBezTo>
                      <a:pt x="64516" y="26377"/>
                      <a:pt x="65698" y="25191"/>
                      <a:pt x="65698" y="23731"/>
                    </a:cubicBezTo>
                    <a:cubicBezTo>
                      <a:pt x="65698" y="22270"/>
                      <a:pt x="64516" y="21088"/>
                      <a:pt x="63055" y="21088"/>
                    </a:cubicBezTo>
                    <a:lnTo>
                      <a:pt x="57207" y="21088"/>
                    </a:lnTo>
                    <a:cubicBezTo>
                      <a:pt x="55743" y="21088"/>
                      <a:pt x="54560" y="19901"/>
                      <a:pt x="54560" y="18441"/>
                    </a:cubicBezTo>
                    <a:lnTo>
                      <a:pt x="54560" y="12704"/>
                    </a:lnTo>
                    <a:cubicBezTo>
                      <a:pt x="54560" y="9892"/>
                      <a:pt x="52279" y="7611"/>
                      <a:pt x="49467" y="7611"/>
                    </a:cubicBezTo>
                    <a:lnTo>
                      <a:pt x="41701" y="7611"/>
                    </a:lnTo>
                    <a:cubicBezTo>
                      <a:pt x="39647" y="7611"/>
                      <a:pt x="37983" y="5947"/>
                      <a:pt x="37983" y="3897"/>
                    </a:cubicBezTo>
                    <a:cubicBezTo>
                      <a:pt x="37983" y="1928"/>
                      <a:pt x="36449" y="302"/>
                      <a:pt x="34483" y="18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2" name="Google Shape;382;p40"/>
            <p:cNvSpPr/>
            <p:nvPr/>
          </p:nvSpPr>
          <p:spPr>
            <a:xfrm rot="10800000" flipH="1">
              <a:off x="5798663" y="4728018"/>
              <a:ext cx="895909" cy="245611"/>
            </a:xfrm>
            <a:custGeom>
              <a:avLst/>
              <a:gdLst/>
              <a:ahLst/>
              <a:cxnLst/>
              <a:rect l="l" t="t" r="r" b="b"/>
              <a:pathLst>
                <a:path w="12610" h="3457" extrusionOk="0">
                  <a:moveTo>
                    <a:pt x="1729" y="0"/>
                  </a:moveTo>
                  <a:cubicBezTo>
                    <a:pt x="773" y="0"/>
                    <a:pt x="0" y="773"/>
                    <a:pt x="0" y="1729"/>
                  </a:cubicBezTo>
                  <a:cubicBezTo>
                    <a:pt x="0" y="2684"/>
                    <a:pt x="773" y="3457"/>
                    <a:pt x="1729" y="3457"/>
                  </a:cubicBezTo>
                  <a:lnTo>
                    <a:pt x="10881" y="3457"/>
                  </a:lnTo>
                  <a:cubicBezTo>
                    <a:pt x="11837" y="3457"/>
                    <a:pt x="12609" y="2684"/>
                    <a:pt x="12609" y="1729"/>
                  </a:cubicBezTo>
                  <a:cubicBezTo>
                    <a:pt x="12609" y="773"/>
                    <a:pt x="11837" y="0"/>
                    <a:pt x="108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7368200" y="3259575"/>
              <a:ext cx="387900" cy="387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" name="Google Shape;384;p40"/>
          <p:cNvSpPr txBox="1">
            <a:spLocks noGrp="1"/>
          </p:cNvSpPr>
          <p:nvPr>
            <p:ph type="subTitle" idx="1"/>
          </p:nvPr>
        </p:nvSpPr>
        <p:spPr>
          <a:xfrm flipH="1">
            <a:off x="720000" y="1749813"/>
            <a:ext cx="3298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40"/>
          <p:cNvSpPr txBox="1">
            <a:spLocks noGrp="1"/>
          </p:cNvSpPr>
          <p:nvPr>
            <p:ph type="subTitle" idx="2"/>
          </p:nvPr>
        </p:nvSpPr>
        <p:spPr>
          <a:xfrm flipH="1">
            <a:off x="720000" y="1459589"/>
            <a:ext cx="32985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6" name="Google Shape;386;p40"/>
          <p:cNvSpPr txBox="1">
            <a:spLocks noGrp="1"/>
          </p:cNvSpPr>
          <p:nvPr>
            <p:ph type="title" hasCustomPrompt="1"/>
          </p:nvPr>
        </p:nvSpPr>
        <p:spPr>
          <a:xfrm>
            <a:off x="720000" y="827427"/>
            <a:ext cx="29241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87" name="Google Shape;387;p40"/>
          <p:cNvSpPr txBox="1">
            <a:spLocks noGrp="1"/>
          </p:cNvSpPr>
          <p:nvPr>
            <p:ph type="subTitle" idx="3"/>
          </p:nvPr>
        </p:nvSpPr>
        <p:spPr>
          <a:xfrm flipH="1">
            <a:off x="720000" y="3782588"/>
            <a:ext cx="3298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40"/>
          <p:cNvSpPr txBox="1">
            <a:spLocks noGrp="1"/>
          </p:cNvSpPr>
          <p:nvPr>
            <p:ph type="subTitle" idx="4"/>
          </p:nvPr>
        </p:nvSpPr>
        <p:spPr>
          <a:xfrm flipH="1">
            <a:off x="720000" y="3492364"/>
            <a:ext cx="32985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389" name="Google Shape;389;p40"/>
          <p:cNvSpPr txBox="1">
            <a:spLocks noGrp="1"/>
          </p:cNvSpPr>
          <p:nvPr>
            <p:ph type="title" idx="5" hasCustomPrompt="1"/>
          </p:nvPr>
        </p:nvSpPr>
        <p:spPr>
          <a:xfrm>
            <a:off x="720000" y="2860202"/>
            <a:ext cx="29241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0" name="Google Shape;390;p40"/>
          <p:cNvSpPr txBox="1">
            <a:spLocks noGrp="1"/>
          </p:cNvSpPr>
          <p:nvPr>
            <p:ph type="subTitle" idx="6"/>
          </p:nvPr>
        </p:nvSpPr>
        <p:spPr>
          <a:xfrm flipH="1">
            <a:off x="5124775" y="1749813"/>
            <a:ext cx="3298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40"/>
          <p:cNvSpPr txBox="1">
            <a:spLocks noGrp="1"/>
          </p:cNvSpPr>
          <p:nvPr>
            <p:ph type="subTitle" idx="7"/>
          </p:nvPr>
        </p:nvSpPr>
        <p:spPr>
          <a:xfrm flipH="1">
            <a:off x="5124775" y="1459589"/>
            <a:ext cx="32985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2" name="Google Shape;392;p40"/>
          <p:cNvSpPr txBox="1">
            <a:spLocks noGrp="1"/>
          </p:cNvSpPr>
          <p:nvPr>
            <p:ph type="title" idx="8" hasCustomPrompt="1"/>
          </p:nvPr>
        </p:nvSpPr>
        <p:spPr>
          <a:xfrm>
            <a:off x="5124775" y="827427"/>
            <a:ext cx="29241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3" name="Google Shape;393;p40"/>
          <p:cNvSpPr txBox="1">
            <a:spLocks noGrp="1"/>
          </p:cNvSpPr>
          <p:nvPr>
            <p:ph type="subTitle" idx="9"/>
          </p:nvPr>
        </p:nvSpPr>
        <p:spPr>
          <a:xfrm flipH="1">
            <a:off x="5124775" y="3773063"/>
            <a:ext cx="32985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FFFFFF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40"/>
          <p:cNvSpPr txBox="1">
            <a:spLocks noGrp="1"/>
          </p:cNvSpPr>
          <p:nvPr>
            <p:ph type="subTitle" idx="13"/>
          </p:nvPr>
        </p:nvSpPr>
        <p:spPr>
          <a:xfrm flipH="1">
            <a:off x="5124775" y="3482839"/>
            <a:ext cx="3298500" cy="43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hau Philomene One"/>
              <a:buNone/>
              <a:defRPr sz="2400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395" name="Google Shape;395;p40"/>
          <p:cNvSpPr txBox="1">
            <a:spLocks noGrp="1"/>
          </p:cNvSpPr>
          <p:nvPr>
            <p:ph type="title" idx="14" hasCustomPrompt="1"/>
          </p:nvPr>
        </p:nvSpPr>
        <p:spPr>
          <a:xfrm>
            <a:off x="5124775" y="2850677"/>
            <a:ext cx="29241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2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lt2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64" name="Google Shape;26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 Slab Regular"/>
              <a:buChar char="●"/>
              <a:defRPr sz="18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Char char="○"/>
              <a:defRPr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Char char="■"/>
              <a:defRPr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Char char="●"/>
              <a:defRPr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Char char="○"/>
              <a:defRPr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Char char="■"/>
              <a:defRPr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Char char="●"/>
              <a:defRPr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Char char="○"/>
              <a:defRPr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 Slab Regular"/>
              <a:buChar char="■"/>
              <a:defRPr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78" r:id="rId4"/>
    <p:sldLayoutId id="2147483679" r:id="rId5"/>
    <p:sldLayoutId id="2147483684" r:id="rId6"/>
    <p:sldLayoutId id="2147483685" r:id="rId7"/>
    <p:sldLayoutId id="2147483691" r:id="rId8"/>
    <p:sldLayoutId id="2147483692" r:id="rId9"/>
    <p:sldLayoutId id="214748370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4"/>
          <p:cNvSpPr txBox="1">
            <a:spLocks noGrp="1"/>
          </p:cNvSpPr>
          <p:nvPr>
            <p:ph type="ctrTitle"/>
          </p:nvPr>
        </p:nvSpPr>
        <p:spPr>
          <a:xfrm>
            <a:off x="247793" y="-89450"/>
            <a:ext cx="8648414" cy="12092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hr-HR" altLang="en-US" sz="2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GRADITELJSKA  ŠKOLA ZA INDUSTRIJU I OBRT RIJEKA</a:t>
            </a:r>
            <a:br>
              <a:rPr lang="hr-HR" altLang="en-US" sz="2400" dirty="0">
                <a:solidFill>
                  <a:schemeClr val="accent6">
                    <a:lumMod val="75000"/>
                  </a:schemeClr>
                </a:solidFill>
                <a:latin typeface="Bernard MT Condensed" panose="02050806060905020404" pitchFamily="18" charset="0"/>
              </a:rPr>
            </a:br>
            <a:endParaRPr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544" name="Google Shape;544;p54"/>
          <p:cNvGrpSpPr/>
          <p:nvPr/>
        </p:nvGrpSpPr>
        <p:grpSpPr>
          <a:xfrm rot="1455700">
            <a:off x="7610004" y="845521"/>
            <a:ext cx="1179300" cy="439332"/>
            <a:chOff x="3982550" y="676593"/>
            <a:chExt cx="1179300" cy="439332"/>
          </a:xfrm>
        </p:grpSpPr>
        <p:sp>
          <p:nvSpPr>
            <p:cNvPr id="545" name="Google Shape;545;p54"/>
            <p:cNvSpPr/>
            <p:nvPr/>
          </p:nvSpPr>
          <p:spPr>
            <a:xfrm>
              <a:off x="4530450" y="676593"/>
              <a:ext cx="69900" cy="69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4"/>
            <p:cNvSpPr/>
            <p:nvPr/>
          </p:nvSpPr>
          <p:spPr>
            <a:xfrm>
              <a:off x="4193400" y="807925"/>
              <a:ext cx="757500" cy="24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7" name="Google Shape;547;p54"/>
            <p:cNvGrpSpPr/>
            <p:nvPr/>
          </p:nvGrpSpPr>
          <p:grpSpPr>
            <a:xfrm>
              <a:off x="5003350" y="773925"/>
              <a:ext cx="115200" cy="342000"/>
              <a:chOff x="5003350" y="692300"/>
              <a:chExt cx="115200" cy="342000"/>
            </a:xfrm>
          </p:grpSpPr>
          <p:cxnSp>
            <p:nvCxnSpPr>
              <p:cNvPr id="548" name="Google Shape;548;p54"/>
              <p:cNvCxnSpPr>
                <a:endCxn id="549" idx="3"/>
              </p:cNvCxnSpPr>
              <p:nvPr/>
            </p:nvCxnSpPr>
            <p:spPr>
              <a:xfrm>
                <a:off x="5060950" y="692300"/>
                <a:ext cx="0" cy="34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49" name="Google Shape;549;p54"/>
              <p:cNvSpPr/>
              <p:nvPr/>
            </p:nvSpPr>
            <p:spPr>
              <a:xfrm>
                <a:off x="5003350" y="934700"/>
                <a:ext cx="115200" cy="996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0" name="Google Shape;550;p54"/>
            <p:cNvSpPr/>
            <p:nvPr/>
          </p:nvSpPr>
          <p:spPr>
            <a:xfrm>
              <a:off x="3982550" y="718400"/>
              <a:ext cx="11793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ss-graditeljska-industrijaiobrt-ri.skole.hr/upload/ss-graditeljska-industrijaiobrt-ri/album/32/large_img_219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052" y="223024"/>
            <a:ext cx="8423654" cy="472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s-graditeljska-industrijaiobrt-ri.skole.hr/upload/ss-graditeljska-industrijaiobrt-ri/images/multistatic/77/Image/keramicar-oblag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848" y="206637"/>
            <a:ext cx="6268166" cy="4699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2C9FBFD-11FE-4FC4-9105-52DE000A371F}"/>
              </a:ext>
            </a:extLst>
          </p:cNvPr>
          <p:cNvSpPr txBox="1">
            <a:spLocks/>
          </p:cNvSpPr>
          <p:nvPr/>
        </p:nvSpPr>
        <p:spPr>
          <a:xfrm>
            <a:off x="720000" y="120724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endParaRPr lang="hr-HR" altLang="en-US" sz="3200" dirty="0">
              <a:latin typeface="Bernard MT Condensed" panose="020508060609050204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202DC2-8302-46BA-9EBD-7A5BB916C1FF}"/>
              </a:ext>
            </a:extLst>
          </p:cNvPr>
          <p:cNvSpPr txBox="1">
            <a:spLocks/>
          </p:cNvSpPr>
          <p:nvPr/>
        </p:nvSpPr>
        <p:spPr>
          <a:xfrm>
            <a:off x="-566827" y="0"/>
            <a:ext cx="9163980" cy="2810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Roboto Slab Regular"/>
              <a:buNone/>
              <a:defRPr sz="1400" b="0" i="0" u="none" strike="noStrike" cap="none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Roboto Slab Regular"/>
              <a:buNone/>
              <a:defRPr sz="1400" b="0" i="0" u="none" strike="noStrike" cap="none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pPr>
              <a:defRPr/>
            </a:pPr>
            <a:endParaRPr lang="hr-HR" sz="2400" dirty="0">
              <a:latin typeface="Bierstadt" panose="020B05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8430E241-AE68-40B6-ABC6-E96B1E10F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61" y="493762"/>
            <a:ext cx="2341794" cy="416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C3C8761-3716-4754-8E0B-7BA41734A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32" y="224436"/>
            <a:ext cx="2665141" cy="474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FC0D5D4-FE18-497C-92D7-D896E95137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17500" r="11664" b="24834"/>
          <a:stretch>
            <a:fillRect/>
          </a:stretch>
        </p:blipFill>
        <p:spPr bwMode="auto">
          <a:xfrm>
            <a:off x="3041487" y="826138"/>
            <a:ext cx="2969022" cy="387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00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01806"/>
            <a:ext cx="6338722" cy="713678"/>
          </a:xfrm>
        </p:spPr>
        <p:txBody>
          <a:bodyPr/>
          <a:lstStyle/>
          <a:p>
            <a:pPr algn="ctr"/>
            <a:r>
              <a:rPr lang="hr-HR" sz="2800" dirty="0">
                <a:solidFill>
                  <a:srgbClr val="FFC000"/>
                </a:solidFill>
                <a:latin typeface="+mj-lt"/>
              </a:rPr>
              <a:t>Gdje se zaposliti?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1650380"/>
            <a:ext cx="7609962" cy="2963670"/>
          </a:xfrm>
        </p:spPr>
        <p:txBody>
          <a:bodyPr/>
          <a:lstStyle/>
          <a:p>
            <a:r>
              <a:rPr lang="hr-HR" sz="2400" dirty="0">
                <a:latin typeface="+mj-lt"/>
              </a:rPr>
              <a:t>Keramičari - oblagači se zapošljavaju u građevinskim poduzećima, kod obrtnika ili otvaraju svoj vlastiti obrt.</a:t>
            </a:r>
          </a:p>
          <a:p>
            <a:pPr>
              <a:buNone/>
            </a:pPr>
            <a:endParaRPr lang="hr-HR" sz="2400" dirty="0">
              <a:latin typeface="+mj-lt"/>
            </a:endParaRPr>
          </a:p>
          <a:p>
            <a:endParaRPr lang="hr-HR" dirty="0"/>
          </a:p>
        </p:txBody>
      </p:sp>
      <p:grpSp>
        <p:nvGrpSpPr>
          <p:cNvPr id="4" name="Google Shape;544;p54"/>
          <p:cNvGrpSpPr/>
          <p:nvPr/>
        </p:nvGrpSpPr>
        <p:grpSpPr>
          <a:xfrm rot="1455700">
            <a:off x="7610004" y="845521"/>
            <a:ext cx="1179300" cy="439332"/>
            <a:chOff x="3982550" y="676593"/>
            <a:chExt cx="1179300" cy="439332"/>
          </a:xfrm>
        </p:grpSpPr>
        <p:sp>
          <p:nvSpPr>
            <p:cNvPr id="5" name="Google Shape;545;p54"/>
            <p:cNvSpPr/>
            <p:nvPr/>
          </p:nvSpPr>
          <p:spPr>
            <a:xfrm>
              <a:off x="4530450" y="676593"/>
              <a:ext cx="69900" cy="69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46;p54"/>
            <p:cNvSpPr/>
            <p:nvPr/>
          </p:nvSpPr>
          <p:spPr>
            <a:xfrm>
              <a:off x="4193400" y="807925"/>
              <a:ext cx="757500" cy="24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547;p54"/>
            <p:cNvGrpSpPr/>
            <p:nvPr/>
          </p:nvGrpSpPr>
          <p:grpSpPr>
            <a:xfrm>
              <a:off x="5003350" y="773925"/>
              <a:ext cx="115200" cy="342000"/>
              <a:chOff x="5003350" y="692300"/>
              <a:chExt cx="115200" cy="342000"/>
            </a:xfrm>
          </p:grpSpPr>
          <p:cxnSp>
            <p:nvCxnSpPr>
              <p:cNvPr id="9" name="Google Shape;548;p54"/>
              <p:cNvCxnSpPr>
                <a:endCxn id="10" idx="3"/>
              </p:cNvCxnSpPr>
              <p:nvPr/>
            </p:nvCxnSpPr>
            <p:spPr>
              <a:xfrm>
                <a:off x="5060950" y="692300"/>
                <a:ext cx="0" cy="34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" name="Google Shape;549;p54"/>
              <p:cNvSpPr/>
              <p:nvPr/>
            </p:nvSpPr>
            <p:spPr>
              <a:xfrm>
                <a:off x="5003350" y="934700"/>
                <a:ext cx="115200" cy="996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550;p54"/>
            <p:cNvSpPr/>
            <p:nvPr/>
          </p:nvSpPr>
          <p:spPr>
            <a:xfrm>
              <a:off x="3982550" y="718400"/>
              <a:ext cx="11793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0292"/>
            <a:ext cx="8229600" cy="859601"/>
          </a:xfrm>
        </p:spPr>
        <p:txBody>
          <a:bodyPr/>
          <a:lstStyle/>
          <a:p>
            <a:pPr algn="ctr"/>
            <a:r>
              <a:rPr lang="hr-HR" dirty="0">
                <a:solidFill>
                  <a:srgbClr val="FFC000"/>
                </a:solidFill>
                <a:latin typeface="+mj-lt"/>
              </a:rPr>
              <a:t>ZIDAR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180"/>
            <a:ext cx="8229600" cy="3647926"/>
          </a:xfrm>
        </p:spPr>
        <p:txBody>
          <a:bodyPr>
            <a:noAutofit/>
          </a:bodyPr>
          <a:lstStyle/>
          <a:p>
            <a:r>
              <a:rPr lang="hr-HR" sz="2400" dirty="0">
                <a:latin typeface="+mj-lt"/>
              </a:rPr>
              <a:t>Osnovni posao zidara je zidanje i žbukanje objekata, ali i postavljanje hidroizolacije</a:t>
            </a:r>
            <a:r>
              <a:rPr lang="hr-HR" sz="2400">
                <a:latin typeface="+mj-lt"/>
              </a:rPr>
              <a:t>, izrada </a:t>
            </a:r>
            <a:r>
              <a:rPr lang="hr-HR" sz="2400" dirty="0">
                <a:latin typeface="+mj-lt"/>
              </a:rPr>
              <a:t>zidova od kamena ili betona, </a:t>
            </a:r>
            <a:r>
              <a:rPr lang="hr-HR" sz="2400">
                <a:latin typeface="+mj-lt"/>
              </a:rPr>
              <a:t>ugradnja prozora, vrata </a:t>
            </a:r>
            <a:r>
              <a:rPr lang="hr-HR" sz="2400" dirty="0">
                <a:latin typeface="+mj-lt"/>
              </a:rPr>
              <a:t>i slično. </a:t>
            </a:r>
          </a:p>
          <a:p>
            <a:r>
              <a:rPr lang="hr-HR" sz="2400" dirty="0">
                <a:latin typeface="+mj-lt"/>
              </a:rPr>
              <a:t>Svoj posao zidari započinju upoznavanjem nacrta, skica i crteža budućeg objekta.</a:t>
            </a:r>
          </a:p>
          <a:p>
            <a:r>
              <a:rPr lang="hr-HR" sz="2400" dirty="0">
                <a:latin typeface="+mj-lt"/>
              </a:rPr>
              <a:t>Učenik obavlja praktičnu nastavu u licenciranoj radionici ili trgovačkom društvu te u školskoj radionici.</a:t>
            </a:r>
            <a:br>
              <a:rPr lang="hr-HR" sz="2400" dirty="0">
                <a:latin typeface="+mj-lt"/>
              </a:rPr>
            </a:br>
            <a:endParaRPr lang="hr-HR" sz="2400" dirty="0"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ss-graditeljska-industrijaiobrt-ri.skole.hr/upload/ss-graditeljska-industrijaiobrt-ri/images/multistatic/72/Image/zid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896" y="262612"/>
            <a:ext cx="6212308" cy="46580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s-graditeljska-industrijaiobrt-ri.skole.hr/upload/ss-graditeljska-industrijaiobrt-ri/album/18/large_img_11358.jpg">
            <a:extLst>
              <a:ext uri="{FF2B5EF4-FFF2-40B4-BE49-F238E27FC236}">
                <a16:creationId xmlns:a16="http://schemas.microsoft.com/office/drawing/2014/main" id="{EB9F0E32-504B-42E3-8D7C-340A1D750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9719" y="163980"/>
            <a:ext cx="6306135" cy="4728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897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E:\pod.ker\DSC_029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6890" y="156118"/>
            <a:ext cx="8771443" cy="4772722"/>
          </a:xfrm>
          <a:noFill/>
        </p:spPr>
      </p:pic>
    </p:spTree>
  </p:cSld>
  <p:clrMapOvr>
    <a:masterClrMapping/>
  </p:clrMapOvr>
  <p:transition spd="med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01806"/>
            <a:ext cx="6338722" cy="713678"/>
          </a:xfrm>
        </p:spPr>
        <p:txBody>
          <a:bodyPr/>
          <a:lstStyle/>
          <a:p>
            <a:pPr algn="ctr"/>
            <a:r>
              <a:rPr lang="hr-HR" sz="2800" dirty="0">
                <a:solidFill>
                  <a:srgbClr val="FFC000"/>
                </a:solidFill>
                <a:latin typeface="+mj-lt"/>
              </a:rPr>
              <a:t>Gdje se zaposliti?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511" y="1594624"/>
            <a:ext cx="7609962" cy="2963670"/>
          </a:xfrm>
        </p:spPr>
        <p:txBody>
          <a:bodyPr/>
          <a:lstStyle/>
          <a:p>
            <a:r>
              <a:rPr lang="hr-HR" sz="2400" dirty="0">
                <a:latin typeface="+mj-lt"/>
              </a:rPr>
              <a:t>Zidari se zapošljavaju u zidarskim obrtničkim radionicama. </a:t>
            </a:r>
          </a:p>
          <a:p>
            <a:r>
              <a:rPr lang="hr-HR" sz="2400" dirty="0">
                <a:latin typeface="+mj-lt"/>
              </a:rPr>
              <a:t>Ako polože majstorski ispit, mogu otvoriti vlastiti obrt.</a:t>
            </a:r>
          </a:p>
          <a:p>
            <a:pPr>
              <a:buNone/>
            </a:pPr>
            <a:endParaRPr lang="hr-HR" sz="2400" dirty="0">
              <a:latin typeface="+mj-lt"/>
            </a:endParaRPr>
          </a:p>
          <a:p>
            <a:endParaRPr lang="hr-HR" dirty="0"/>
          </a:p>
        </p:txBody>
      </p:sp>
      <p:grpSp>
        <p:nvGrpSpPr>
          <p:cNvPr id="4" name="Google Shape;544;p54"/>
          <p:cNvGrpSpPr/>
          <p:nvPr/>
        </p:nvGrpSpPr>
        <p:grpSpPr>
          <a:xfrm rot="1455700">
            <a:off x="7610004" y="845521"/>
            <a:ext cx="1179300" cy="439332"/>
            <a:chOff x="3982550" y="676593"/>
            <a:chExt cx="1179300" cy="439332"/>
          </a:xfrm>
        </p:grpSpPr>
        <p:sp>
          <p:nvSpPr>
            <p:cNvPr id="5" name="Google Shape;545;p54"/>
            <p:cNvSpPr/>
            <p:nvPr/>
          </p:nvSpPr>
          <p:spPr>
            <a:xfrm>
              <a:off x="4530450" y="676593"/>
              <a:ext cx="69900" cy="69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46;p54"/>
            <p:cNvSpPr/>
            <p:nvPr/>
          </p:nvSpPr>
          <p:spPr>
            <a:xfrm>
              <a:off x="4193400" y="807925"/>
              <a:ext cx="757500" cy="24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547;p54"/>
            <p:cNvGrpSpPr/>
            <p:nvPr/>
          </p:nvGrpSpPr>
          <p:grpSpPr>
            <a:xfrm>
              <a:off x="5003350" y="773925"/>
              <a:ext cx="115200" cy="342000"/>
              <a:chOff x="5003350" y="692300"/>
              <a:chExt cx="115200" cy="342000"/>
            </a:xfrm>
          </p:grpSpPr>
          <p:cxnSp>
            <p:nvCxnSpPr>
              <p:cNvPr id="9" name="Google Shape;548;p54"/>
              <p:cNvCxnSpPr>
                <a:endCxn id="10" idx="3"/>
              </p:cNvCxnSpPr>
              <p:nvPr/>
            </p:nvCxnSpPr>
            <p:spPr>
              <a:xfrm>
                <a:off x="5060950" y="692300"/>
                <a:ext cx="0" cy="34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" name="Google Shape;549;p54"/>
              <p:cNvSpPr/>
              <p:nvPr/>
            </p:nvSpPr>
            <p:spPr>
              <a:xfrm>
                <a:off x="5003350" y="934700"/>
                <a:ext cx="115200" cy="996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550;p54"/>
            <p:cNvSpPr/>
            <p:nvPr/>
          </p:nvSpPr>
          <p:spPr>
            <a:xfrm>
              <a:off x="3982550" y="718400"/>
              <a:ext cx="11793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3443;p97">
            <a:extLst>
              <a:ext uri="{FF2B5EF4-FFF2-40B4-BE49-F238E27FC236}">
                <a16:creationId xmlns:a16="http://schemas.microsoft.com/office/drawing/2014/main" id="{54EB7256-F237-4CFD-AE6B-5649D31ECAF0}"/>
              </a:ext>
            </a:extLst>
          </p:cNvPr>
          <p:cNvGrpSpPr/>
          <p:nvPr/>
        </p:nvGrpSpPr>
        <p:grpSpPr>
          <a:xfrm>
            <a:off x="6165887" y="3568391"/>
            <a:ext cx="1216220" cy="893537"/>
            <a:chOff x="855096" y="1504485"/>
            <a:chExt cx="380910" cy="339594"/>
          </a:xfrm>
          <a:solidFill>
            <a:schemeClr val="accent2">
              <a:lumMod val="75000"/>
            </a:schemeClr>
          </a:solidFill>
        </p:grpSpPr>
        <p:sp>
          <p:nvSpPr>
            <p:cNvPr id="12" name="Google Shape;13444;p97">
              <a:extLst>
                <a:ext uri="{FF2B5EF4-FFF2-40B4-BE49-F238E27FC236}">
                  <a16:creationId xmlns:a16="http://schemas.microsoft.com/office/drawing/2014/main" id="{F0C868EB-01F5-470F-99AE-AE2D3534B56D}"/>
                </a:ext>
              </a:extLst>
            </p:cNvPr>
            <p:cNvSpPr/>
            <p:nvPr/>
          </p:nvSpPr>
          <p:spPr>
            <a:xfrm>
              <a:off x="1092707" y="1504485"/>
              <a:ext cx="107299" cy="136837"/>
            </a:xfrm>
            <a:custGeom>
              <a:avLst/>
              <a:gdLst/>
              <a:ahLst/>
              <a:cxnLst/>
              <a:rect l="l" t="t" r="r" b="b"/>
              <a:pathLst>
                <a:path w="3371" h="4299" extrusionOk="0">
                  <a:moveTo>
                    <a:pt x="1691" y="357"/>
                  </a:moveTo>
                  <a:cubicBezTo>
                    <a:pt x="2418" y="357"/>
                    <a:pt x="3013" y="953"/>
                    <a:pt x="3013" y="1679"/>
                  </a:cubicBezTo>
                  <a:cubicBezTo>
                    <a:pt x="3013" y="2250"/>
                    <a:pt x="2644" y="2750"/>
                    <a:pt x="2108" y="2929"/>
                  </a:cubicBezTo>
                  <a:lnTo>
                    <a:pt x="2418" y="1726"/>
                  </a:lnTo>
                  <a:cubicBezTo>
                    <a:pt x="2453" y="1643"/>
                    <a:pt x="2394" y="1536"/>
                    <a:pt x="2287" y="1512"/>
                  </a:cubicBezTo>
                  <a:cubicBezTo>
                    <a:pt x="2273" y="1509"/>
                    <a:pt x="2258" y="1507"/>
                    <a:pt x="2244" y="1507"/>
                  </a:cubicBezTo>
                  <a:cubicBezTo>
                    <a:pt x="2162" y="1507"/>
                    <a:pt x="2082" y="1564"/>
                    <a:pt x="2072" y="1655"/>
                  </a:cubicBezTo>
                  <a:lnTo>
                    <a:pt x="2060" y="1715"/>
                  </a:lnTo>
                  <a:lnTo>
                    <a:pt x="1322" y="1715"/>
                  </a:lnTo>
                  <a:lnTo>
                    <a:pt x="1298" y="1655"/>
                  </a:lnTo>
                  <a:cubicBezTo>
                    <a:pt x="1277" y="1568"/>
                    <a:pt x="1195" y="1511"/>
                    <a:pt x="1117" y="1511"/>
                  </a:cubicBezTo>
                  <a:cubicBezTo>
                    <a:pt x="1110" y="1511"/>
                    <a:pt x="1103" y="1511"/>
                    <a:pt x="1096" y="1512"/>
                  </a:cubicBezTo>
                  <a:cubicBezTo>
                    <a:pt x="1001" y="1548"/>
                    <a:pt x="941" y="1631"/>
                    <a:pt x="965" y="1726"/>
                  </a:cubicBezTo>
                  <a:lnTo>
                    <a:pt x="1275" y="2929"/>
                  </a:lnTo>
                  <a:cubicBezTo>
                    <a:pt x="751" y="2750"/>
                    <a:pt x="370" y="2262"/>
                    <a:pt x="370" y="1679"/>
                  </a:cubicBezTo>
                  <a:cubicBezTo>
                    <a:pt x="370" y="953"/>
                    <a:pt x="965" y="357"/>
                    <a:pt x="1691" y="357"/>
                  </a:cubicBezTo>
                  <a:close/>
                  <a:moveTo>
                    <a:pt x="1989" y="2036"/>
                  </a:moveTo>
                  <a:lnTo>
                    <a:pt x="1751" y="3012"/>
                  </a:lnTo>
                  <a:lnTo>
                    <a:pt x="1656" y="3012"/>
                  </a:lnTo>
                  <a:lnTo>
                    <a:pt x="1406" y="2036"/>
                  </a:lnTo>
                  <a:close/>
                  <a:moveTo>
                    <a:pt x="2072" y="3310"/>
                  </a:moveTo>
                  <a:lnTo>
                    <a:pt x="2072" y="3739"/>
                  </a:lnTo>
                  <a:lnTo>
                    <a:pt x="1322" y="3751"/>
                  </a:lnTo>
                  <a:cubicBezTo>
                    <a:pt x="1322" y="3751"/>
                    <a:pt x="1298" y="3751"/>
                    <a:pt x="1298" y="3739"/>
                  </a:cubicBezTo>
                  <a:lnTo>
                    <a:pt x="1298" y="3310"/>
                  </a:lnTo>
                  <a:cubicBezTo>
                    <a:pt x="1417" y="3334"/>
                    <a:pt x="1560" y="3346"/>
                    <a:pt x="1691" y="3346"/>
                  </a:cubicBezTo>
                  <a:cubicBezTo>
                    <a:pt x="1822" y="3346"/>
                    <a:pt x="1953" y="3334"/>
                    <a:pt x="2072" y="3310"/>
                  </a:cubicBezTo>
                  <a:close/>
                  <a:moveTo>
                    <a:pt x="1691" y="0"/>
                  </a:moveTo>
                  <a:cubicBezTo>
                    <a:pt x="763" y="0"/>
                    <a:pt x="1" y="750"/>
                    <a:pt x="1" y="1679"/>
                  </a:cubicBezTo>
                  <a:cubicBezTo>
                    <a:pt x="1" y="2334"/>
                    <a:pt x="394" y="2917"/>
                    <a:pt x="941" y="3191"/>
                  </a:cubicBezTo>
                  <a:lnTo>
                    <a:pt x="941" y="3751"/>
                  </a:lnTo>
                  <a:cubicBezTo>
                    <a:pt x="941" y="3941"/>
                    <a:pt x="1108" y="4108"/>
                    <a:pt x="1298" y="4108"/>
                  </a:cubicBezTo>
                  <a:lnTo>
                    <a:pt x="1501" y="4108"/>
                  </a:lnTo>
                  <a:lnTo>
                    <a:pt x="1501" y="4120"/>
                  </a:lnTo>
                  <a:cubicBezTo>
                    <a:pt x="1501" y="4227"/>
                    <a:pt x="1572" y="4298"/>
                    <a:pt x="1679" y="4298"/>
                  </a:cubicBezTo>
                  <a:cubicBezTo>
                    <a:pt x="1775" y="4298"/>
                    <a:pt x="1858" y="4227"/>
                    <a:pt x="1858" y="4120"/>
                  </a:cubicBezTo>
                  <a:lnTo>
                    <a:pt x="1858" y="4108"/>
                  </a:lnTo>
                  <a:lnTo>
                    <a:pt x="2048" y="4108"/>
                  </a:lnTo>
                  <a:cubicBezTo>
                    <a:pt x="2239" y="4108"/>
                    <a:pt x="2406" y="3941"/>
                    <a:pt x="2406" y="3751"/>
                  </a:cubicBezTo>
                  <a:lnTo>
                    <a:pt x="2406" y="3191"/>
                  </a:lnTo>
                  <a:cubicBezTo>
                    <a:pt x="2953" y="2917"/>
                    <a:pt x="3346" y="2334"/>
                    <a:pt x="3346" y="1679"/>
                  </a:cubicBezTo>
                  <a:cubicBezTo>
                    <a:pt x="3370" y="750"/>
                    <a:pt x="2608" y="0"/>
                    <a:pt x="1691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445;p97">
              <a:extLst>
                <a:ext uri="{FF2B5EF4-FFF2-40B4-BE49-F238E27FC236}">
                  <a16:creationId xmlns:a16="http://schemas.microsoft.com/office/drawing/2014/main" id="{4E5E2AD5-285E-4EEE-9A28-B3FF6034BB81}"/>
                </a:ext>
              </a:extLst>
            </p:cNvPr>
            <p:cNvSpPr/>
            <p:nvPr/>
          </p:nvSpPr>
          <p:spPr>
            <a:xfrm>
              <a:off x="855096" y="1521896"/>
              <a:ext cx="214152" cy="322183"/>
            </a:xfrm>
            <a:custGeom>
              <a:avLst/>
              <a:gdLst/>
              <a:ahLst/>
              <a:cxnLst/>
              <a:rect l="l" t="t" r="r" b="b"/>
              <a:pathLst>
                <a:path w="6728" h="10122" extrusionOk="0">
                  <a:moveTo>
                    <a:pt x="3346" y="358"/>
                  </a:moveTo>
                  <a:cubicBezTo>
                    <a:pt x="3870" y="358"/>
                    <a:pt x="4299" y="703"/>
                    <a:pt x="4299" y="1120"/>
                  </a:cubicBezTo>
                  <a:cubicBezTo>
                    <a:pt x="4001" y="1001"/>
                    <a:pt x="3691" y="941"/>
                    <a:pt x="3346" y="941"/>
                  </a:cubicBezTo>
                  <a:cubicBezTo>
                    <a:pt x="3001" y="941"/>
                    <a:pt x="2691" y="1001"/>
                    <a:pt x="2394" y="1120"/>
                  </a:cubicBezTo>
                  <a:cubicBezTo>
                    <a:pt x="2394" y="703"/>
                    <a:pt x="2810" y="358"/>
                    <a:pt x="3346" y="358"/>
                  </a:cubicBezTo>
                  <a:close/>
                  <a:moveTo>
                    <a:pt x="3370" y="1299"/>
                  </a:moveTo>
                  <a:cubicBezTo>
                    <a:pt x="4620" y="1299"/>
                    <a:pt x="5620" y="2311"/>
                    <a:pt x="5620" y="3561"/>
                  </a:cubicBezTo>
                  <a:cubicBezTo>
                    <a:pt x="5620" y="3882"/>
                    <a:pt x="5549" y="4216"/>
                    <a:pt x="5418" y="4513"/>
                  </a:cubicBezTo>
                  <a:lnTo>
                    <a:pt x="5418" y="4347"/>
                  </a:lnTo>
                  <a:cubicBezTo>
                    <a:pt x="5418" y="4144"/>
                    <a:pt x="5322" y="3930"/>
                    <a:pt x="5168" y="3799"/>
                  </a:cubicBezTo>
                  <a:cubicBezTo>
                    <a:pt x="4811" y="3489"/>
                    <a:pt x="4025" y="2953"/>
                    <a:pt x="2632" y="2811"/>
                  </a:cubicBezTo>
                  <a:cubicBezTo>
                    <a:pt x="2626" y="2810"/>
                    <a:pt x="2619" y="2809"/>
                    <a:pt x="2613" y="2809"/>
                  </a:cubicBezTo>
                  <a:cubicBezTo>
                    <a:pt x="2535" y="2809"/>
                    <a:pt x="2452" y="2878"/>
                    <a:pt x="2441" y="2977"/>
                  </a:cubicBezTo>
                  <a:cubicBezTo>
                    <a:pt x="2429" y="3073"/>
                    <a:pt x="2501" y="3156"/>
                    <a:pt x="2608" y="3168"/>
                  </a:cubicBezTo>
                  <a:cubicBezTo>
                    <a:pt x="3882" y="3311"/>
                    <a:pt x="4632" y="3787"/>
                    <a:pt x="4941" y="4061"/>
                  </a:cubicBezTo>
                  <a:cubicBezTo>
                    <a:pt x="5013" y="4144"/>
                    <a:pt x="5072" y="4239"/>
                    <a:pt x="5072" y="4347"/>
                  </a:cubicBezTo>
                  <a:lnTo>
                    <a:pt x="5072" y="4680"/>
                  </a:lnTo>
                  <a:cubicBezTo>
                    <a:pt x="5072" y="5609"/>
                    <a:pt x="4310" y="6371"/>
                    <a:pt x="3382" y="6371"/>
                  </a:cubicBezTo>
                  <a:cubicBezTo>
                    <a:pt x="3374" y="6371"/>
                    <a:pt x="3367" y="6371"/>
                    <a:pt x="3359" y="6371"/>
                  </a:cubicBezTo>
                  <a:cubicBezTo>
                    <a:pt x="2405" y="6371"/>
                    <a:pt x="1643" y="5625"/>
                    <a:pt x="1643" y="4692"/>
                  </a:cubicBezTo>
                  <a:lnTo>
                    <a:pt x="1643" y="4549"/>
                  </a:lnTo>
                  <a:cubicBezTo>
                    <a:pt x="1643" y="4466"/>
                    <a:pt x="1679" y="4406"/>
                    <a:pt x="1739" y="4382"/>
                  </a:cubicBezTo>
                  <a:cubicBezTo>
                    <a:pt x="1965" y="4263"/>
                    <a:pt x="2251" y="4025"/>
                    <a:pt x="2382" y="3620"/>
                  </a:cubicBezTo>
                  <a:cubicBezTo>
                    <a:pt x="2405" y="3525"/>
                    <a:pt x="2370" y="3430"/>
                    <a:pt x="2274" y="3394"/>
                  </a:cubicBezTo>
                  <a:cubicBezTo>
                    <a:pt x="2258" y="3389"/>
                    <a:pt x="2240" y="3387"/>
                    <a:pt x="2222" y="3387"/>
                  </a:cubicBezTo>
                  <a:cubicBezTo>
                    <a:pt x="2152" y="3387"/>
                    <a:pt x="2079" y="3425"/>
                    <a:pt x="2060" y="3501"/>
                  </a:cubicBezTo>
                  <a:cubicBezTo>
                    <a:pt x="1953" y="3799"/>
                    <a:pt x="1739" y="3966"/>
                    <a:pt x="1584" y="4061"/>
                  </a:cubicBezTo>
                  <a:cubicBezTo>
                    <a:pt x="1417" y="4156"/>
                    <a:pt x="1310" y="4335"/>
                    <a:pt x="1310" y="4513"/>
                  </a:cubicBezTo>
                  <a:cubicBezTo>
                    <a:pt x="1179" y="4216"/>
                    <a:pt x="1108" y="3882"/>
                    <a:pt x="1108" y="3561"/>
                  </a:cubicBezTo>
                  <a:cubicBezTo>
                    <a:pt x="1108" y="2311"/>
                    <a:pt x="2120" y="1299"/>
                    <a:pt x="3370" y="1299"/>
                  </a:cubicBezTo>
                  <a:close/>
                  <a:moveTo>
                    <a:pt x="4108" y="6585"/>
                  </a:moveTo>
                  <a:lnTo>
                    <a:pt x="4108" y="7002"/>
                  </a:lnTo>
                  <a:cubicBezTo>
                    <a:pt x="4108" y="7228"/>
                    <a:pt x="4239" y="7418"/>
                    <a:pt x="4430" y="7502"/>
                  </a:cubicBezTo>
                  <a:lnTo>
                    <a:pt x="4691" y="7621"/>
                  </a:lnTo>
                  <a:cubicBezTo>
                    <a:pt x="4441" y="8133"/>
                    <a:pt x="3918" y="8442"/>
                    <a:pt x="3346" y="8442"/>
                  </a:cubicBezTo>
                  <a:cubicBezTo>
                    <a:pt x="2786" y="8442"/>
                    <a:pt x="2263" y="8133"/>
                    <a:pt x="2013" y="7621"/>
                  </a:cubicBezTo>
                  <a:lnTo>
                    <a:pt x="2263" y="7502"/>
                  </a:lnTo>
                  <a:cubicBezTo>
                    <a:pt x="2453" y="7418"/>
                    <a:pt x="2584" y="7228"/>
                    <a:pt x="2584" y="7002"/>
                  </a:cubicBezTo>
                  <a:lnTo>
                    <a:pt x="2584" y="6585"/>
                  </a:lnTo>
                  <a:cubicBezTo>
                    <a:pt x="2822" y="6668"/>
                    <a:pt x="3084" y="6728"/>
                    <a:pt x="3346" y="6728"/>
                  </a:cubicBezTo>
                  <a:cubicBezTo>
                    <a:pt x="3620" y="6728"/>
                    <a:pt x="3870" y="6668"/>
                    <a:pt x="4108" y="6585"/>
                  </a:cubicBezTo>
                  <a:close/>
                  <a:moveTo>
                    <a:pt x="3346" y="1"/>
                  </a:moveTo>
                  <a:cubicBezTo>
                    <a:pt x="2632" y="1"/>
                    <a:pt x="2060" y="513"/>
                    <a:pt x="2060" y="1120"/>
                  </a:cubicBezTo>
                  <a:cubicBezTo>
                    <a:pt x="2060" y="1179"/>
                    <a:pt x="2060" y="1227"/>
                    <a:pt x="2072" y="1287"/>
                  </a:cubicBezTo>
                  <a:cubicBezTo>
                    <a:pt x="1286" y="1727"/>
                    <a:pt x="750" y="2572"/>
                    <a:pt x="750" y="3561"/>
                  </a:cubicBezTo>
                  <a:cubicBezTo>
                    <a:pt x="750" y="4204"/>
                    <a:pt x="989" y="4811"/>
                    <a:pt x="1405" y="5287"/>
                  </a:cubicBezTo>
                  <a:cubicBezTo>
                    <a:pt x="1548" y="5751"/>
                    <a:pt x="1846" y="6156"/>
                    <a:pt x="2251" y="6406"/>
                  </a:cubicBezTo>
                  <a:lnTo>
                    <a:pt x="2251" y="7014"/>
                  </a:lnTo>
                  <a:cubicBezTo>
                    <a:pt x="2251" y="7085"/>
                    <a:pt x="2203" y="7168"/>
                    <a:pt x="2132" y="7192"/>
                  </a:cubicBezTo>
                  <a:lnTo>
                    <a:pt x="548" y="7895"/>
                  </a:lnTo>
                  <a:cubicBezTo>
                    <a:pt x="203" y="8037"/>
                    <a:pt x="0" y="8371"/>
                    <a:pt x="0" y="8740"/>
                  </a:cubicBezTo>
                  <a:lnTo>
                    <a:pt x="0" y="9942"/>
                  </a:lnTo>
                  <a:cubicBezTo>
                    <a:pt x="0" y="10050"/>
                    <a:pt x="72" y="10121"/>
                    <a:pt x="179" y="10121"/>
                  </a:cubicBezTo>
                  <a:cubicBezTo>
                    <a:pt x="286" y="10121"/>
                    <a:pt x="358" y="10050"/>
                    <a:pt x="358" y="9942"/>
                  </a:cubicBezTo>
                  <a:lnTo>
                    <a:pt x="358" y="8740"/>
                  </a:lnTo>
                  <a:cubicBezTo>
                    <a:pt x="358" y="8514"/>
                    <a:pt x="489" y="8311"/>
                    <a:pt x="703" y="8216"/>
                  </a:cubicBezTo>
                  <a:lnTo>
                    <a:pt x="1691" y="7776"/>
                  </a:lnTo>
                  <a:cubicBezTo>
                    <a:pt x="2013" y="8395"/>
                    <a:pt x="2644" y="8799"/>
                    <a:pt x="3358" y="8799"/>
                  </a:cubicBezTo>
                  <a:cubicBezTo>
                    <a:pt x="4072" y="8799"/>
                    <a:pt x="4715" y="8395"/>
                    <a:pt x="5025" y="7776"/>
                  </a:cubicBezTo>
                  <a:lnTo>
                    <a:pt x="6025" y="8216"/>
                  </a:lnTo>
                  <a:cubicBezTo>
                    <a:pt x="6239" y="8311"/>
                    <a:pt x="6370" y="8514"/>
                    <a:pt x="6370" y="8740"/>
                  </a:cubicBezTo>
                  <a:lnTo>
                    <a:pt x="6370" y="9942"/>
                  </a:lnTo>
                  <a:cubicBezTo>
                    <a:pt x="6370" y="10050"/>
                    <a:pt x="6442" y="10121"/>
                    <a:pt x="6549" y="10121"/>
                  </a:cubicBezTo>
                  <a:cubicBezTo>
                    <a:pt x="6656" y="10121"/>
                    <a:pt x="6727" y="10050"/>
                    <a:pt x="6727" y="9942"/>
                  </a:cubicBezTo>
                  <a:lnTo>
                    <a:pt x="6727" y="8740"/>
                  </a:lnTo>
                  <a:cubicBezTo>
                    <a:pt x="6704" y="8371"/>
                    <a:pt x="6489" y="8037"/>
                    <a:pt x="6144" y="7895"/>
                  </a:cubicBezTo>
                  <a:lnTo>
                    <a:pt x="4572" y="7192"/>
                  </a:lnTo>
                  <a:cubicBezTo>
                    <a:pt x="4501" y="7168"/>
                    <a:pt x="4453" y="7085"/>
                    <a:pt x="4453" y="7014"/>
                  </a:cubicBezTo>
                  <a:lnTo>
                    <a:pt x="4453" y="6406"/>
                  </a:lnTo>
                  <a:cubicBezTo>
                    <a:pt x="4858" y="6156"/>
                    <a:pt x="5156" y="5751"/>
                    <a:pt x="5299" y="5287"/>
                  </a:cubicBezTo>
                  <a:cubicBezTo>
                    <a:pt x="5715" y="4811"/>
                    <a:pt x="5954" y="4204"/>
                    <a:pt x="5954" y="3561"/>
                  </a:cubicBezTo>
                  <a:cubicBezTo>
                    <a:pt x="5954" y="2596"/>
                    <a:pt x="5418" y="1727"/>
                    <a:pt x="4632" y="1287"/>
                  </a:cubicBezTo>
                  <a:cubicBezTo>
                    <a:pt x="4644" y="1227"/>
                    <a:pt x="4644" y="1179"/>
                    <a:pt x="4644" y="1120"/>
                  </a:cubicBezTo>
                  <a:cubicBezTo>
                    <a:pt x="4644" y="513"/>
                    <a:pt x="4060" y="1"/>
                    <a:pt x="3346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3446;p97">
              <a:extLst>
                <a:ext uri="{FF2B5EF4-FFF2-40B4-BE49-F238E27FC236}">
                  <a16:creationId xmlns:a16="http://schemas.microsoft.com/office/drawing/2014/main" id="{F10B14CA-A855-4B0C-9D7B-FEB9AFCB95B9}"/>
                </a:ext>
              </a:extLst>
            </p:cNvPr>
            <p:cNvSpPr/>
            <p:nvPr/>
          </p:nvSpPr>
          <p:spPr>
            <a:xfrm>
              <a:off x="89641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lnTo>
                    <a:pt x="0" y="918"/>
                  </a:lnTo>
                  <a:cubicBezTo>
                    <a:pt x="0" y="1025"/>
                    <a:pt x="72" y="1096"/>
                    <a:pt x="179" y="1096"/>
                  </a:cubicBezTo>
                  <a:cubicBezTo>
                    <a:pt x="286" y="1096"/>
                    <a:pt x="357" y="1025"/>
                    <a:pt x="357" y="918"/>
                  </a:cubicBezTo>
                  <a:lnTo>
                    <a:pt x="357" y="179"/>
                  </a:lnTo>
                  <a:cubicBezTo>
                    <a:pt x="345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447;p97">
              <a:extLst>
                <a:ext uri="{FF2B5EF4-FFF2-40B4-BE49-F238E27FC236}">
                  <a16:creationId xmlns:a16="http://schemas.microsoft.com/office/drawing/2014/main" id="{363F0DC4-0831-477C-A147-E14C19AA8F18}"/>
                </a:ext>
              </a:extLst>
            </p:cNvPr>
            <p:cNvSpPr/>
            <p:nvPr/>
          </p:nvSpPr>
          <p:spPr>
            <a:xfrm>
              <a:off x="101539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918"/>
                  </a:lnTo>
                  <a:cubicBezTo>
                    <a:pt x="1" y="1025"/>
                    <a:pt x="72" y="1096"/>
                    <a:pt x="179" y="1096"/>
                  </a:cubicBezTo>
                  <a:cubicBezTo>
                    <a:pt x="275" y="1096"/>
                    <a:pt x="346" y="1025"/>
                    <a:pt x="346" y="918"/>
                  </a:cubicBezTo>
                  <a:lnTo>
                    <a:pt x="346" y="179"/>
                  </a:ln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448;p97">
              <a:extLst>
                <a:ext uri="{FF2B5EF4-FFF2-40B4-BE49-F238E27FC236}">
                  <a16:creationId xmlns:a16="http://schemas.microsoft.com/office/drawing/2014/main" id="{EA2D2E17-1511-4106-839D-6797D0C2659B}"/>
                </a:ext>
              </a:extLst>
            </p:cNvPr>
            <p:cNvSpPr/>
            <p:nvPr/>
          </p:nvSpPr>
          <p:spPr>
            <a:xfrm>
              <a:off x="1057471" y="1522660"/>
              <a:ext cx="178534" cy="186110"/>
            </a:xfrm>
            <a:custGeom>
              <a:avLst/>
              <a:gdLst/>
              <a:ahLst/>
              <a:cxnLst/>
              <a:rect l="l" t="t" r="r" b="b"/>
              <a:pathLst>
                <a:path w="5609" h="5847" extrusionOk="0">
                  <a:moveTo>
                    <a:pt x="739" y="1"/>
                  </a:moveTo>
                  <a:cubicBezTo>
                    <a:pt x="346" y="1"/>
                    <a:pt x="0" y="322"/>
                    <a:pt x="0" y="739"/>
                  </a:cubicBezTo>
                  <a:lnTo>
                    <a:pt x="0" y="3751"/>
                  </a:lnTo>
                  <a:cubicBezTo>
                    <a:pt x="0" y="4144"/>
                    <a:pt x="322" y="4489"/>
                    <a:pt x="739" y="4489"/>
                  </a:cubicBezTo>
                  <a:lnTo>
                    <a:pt x="1084" y="4489"/>
                  </a:lnTo>
                  <a:lnTo>
                    <a:pt x="834" y="5513"/>
                  </a:lnTo>
                  <a:cubicBezTo>
                    <a:pt x="798" y="5620"/>
                    <a:pt x="846" y="5739"/>
                    <a:pt x="941" y="5799"/>
                  </a:cubicBezTo>
                  <a:cubicBezTo>
                    <a:pt x="977" y="5823"/>
                    <a:pt x="1036" y="5847"/>
                    <a:pt x="1084" y="5847"/>
                  </a:cubicBezTo>
                  <a:cubicBezTo>
                    <a:pt x="1143" y="5847"/>
                    <a:pt x="1191" y="5823"/>
                    <a:pt x="1250" y="5799"/>
                  </a:cubicBezTo>
                  <a:lnTo>
                    <a:pt x="3048" y="4489"/>
                  </a:lnTo>
                  <a:lnTo>
                    <a:pt x="4870" y="4489"/>
                  </a:lnTo>
                  <a:cubicBezTo>
                    <a:pt x="5263" y="4489"/>
                    <a:pt x="5608" y="4156"/>
                    <a:pt x="5608" y="3739"/>
                  </a:cubicBezTo>
                  <a:lnTo>
                    <a:pt x="5608" y="739"/>
                  </a:lnTo>
                  <a:cubicBezTo>
                    <a:pt x="5596" y="322"/>
                    <a:pt x="5263" y="1"/>
                    <a:pt x="4870" y="1"/>
                  </a:cubicBezTo>
                  <a:cubicBezTo>
                    <a:pt x="4763" y="1"/>
                    <a:pt x="4691" y="72"/>
                    <a:pt x="4691" y="179"/>
                  </a:cubicBezTo>
                  <a:cubicBezTo>
                    <a:pt x="4691" y="274"/>
                    <a:pt x="4763" y="346"/>
                    <a:pt x="4870" y="346"/>
                  </a:cubicBezTo>
                  <a:cubicBezTo>
                    <a:pt x="5072" y="346"/>
                    <a:pt x="5251" y="524"/>
                    <a:pt x="5251" y="739"/>
                  </a:cubicBezTo>
                  <a:lnTo>
                    <a:pt x="5251" y="3739"/>
                  </a:lnTo>
                  <a:cubicBezTo>
                    <a:pt x="5251" y="3953"/>
                    <a:pt x="5072" y="4132"/>
                    <a:pt x="4870" y="4132"/>
                  </a:cubicBezTo>
                  <a:lnTo>
                    <a:pt x="2989" y="4132"/>
                  </a:lnTo>
                  <a:cubicBezTo>
                    <a:pt x="2965" y="4132"/>
                    <a:pt x="2917" y="4144"/>
                    <a:pt x="2882" y="4156"/>
                  </a:cubicBezTo>
                  <a:lnTo>
                    <a:pt x="1215" y="5382"/>
                  </a:lnTo>
                  <a:lnTo>
                    <a:pt x="1477" y="4358"/>
                  </a:lnTo>
                  <a:cubicBezTo>
                    <a:pt x="1489" y="4299"/>
                    <a:pt x="1477" y="4251"/>
                    <a:pt x="1441" y="4203"/>
                  </a:cubicBezTo>
                  <a:cubicBezTo>
                    <a:pt x="1417" y="4156"/>
                    <a:pt x="1358" y="4132"/>
                    <a:pt x="1310" y="4132"/>
                  </a:cubicBezTo>
                  <a:lnTo>
                    <a:pt x="739" y="4132"/>
                  </a:lnTo>
                  <a:cubicBezTo>
                    <a:pt x="536" y="4132"/>
                    <a:pt x="358" y="3953"/>
                    <a:pt x="358" y="3739"/>
                  </a:cubicBezTo>
                  <a:lnTo>
                    <a:pt x="358" y="739"/>
                  </a:lnTo>
                  <a:cubicBezTo>
                    <a:pt x="358" y="524"/>
                    <a:pt x="536" y="346"/>
                    <a:pt x="739" y="346"/>
                  </a:cubicBezTo>
                  <a:cubicBezTo>
                    <a:pt x="846" y="346"/>
                    <a:pt x="917" y="274"/>
                    <a:pt x="917" y="179"/>
                  </a:cubicBezTo>
                  <a:cubicBezTo>
                    <a:pt x="917" y="72"/>
                    <a:pt x="846" y="1"/>
                    <a:pt x="73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68"/>
          <p:cNvSpPr txBox="1">
            <a:spLocks noGrp="1"/>
          </p:cNvSpPr>
          <p:nvPr>
            <p:ph type="body" idx="1"/>
          </p:nvPr>
        </p:nvSpPr>
        <p:spPr>
          <a:xfrm>
            <a:off x="4451420" y="903903"/>
            <a:ext cx="4692580" cy="13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r-HR" sz="2000" dirty="0">
                <a:solidFill>
                  <a:srgbClr val="FFFFFF"/>
                </a:solidFill>
                <a:latin typeface="+mj-lt"/>
              </a:rPr>
              <a:t>adresa: Podhumskih žrtava 4, </a:t>
            </a:r>
          </a:p>
          <a:p>
            <a:pPr algn="l" eaLnBrk="1" fontAlgn="auto" hangingPunct="1">
              <a:spcAft>
                <a:spcPts val="0"/>
              </a:spcAft>
              <a:buNone/>
              <a:defRPr/>
            </a:pPr>
            <a:r>
              <a:rPr lang="hr-HR" sz="2000" dirty="0">
                <a:solidFill>
                  <a:srgbClr val="FFFFFF"/>
                </a:solidFill>
                <a:latin typeface="+mj-lt"/>
              </a:rPr>
              <a:t>     51 000 Rijeka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hr-HR" sz="2000" dirty="0">
              <a:solidFill>
                <a:srgbClr val="FFFFFF"/>
              </a:solidFill>
              <a:latin typeface="+mj-lt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hr-HR" sz="2000" dirty="0">
                <a:solidFill>
                  <a:srgbClr val="FFFFFF"/>
                </a:solidFill>
                <a:latin typeface="+mj-lt"/>
              </a:rPr>
              <a:t>telefon: </a:t>
            </a:r>
            <a:r>
              <a:rPr lang="en-US" sz="2400" b="0" i="0" dirty="0">
                <a:effectLst/>
                <a:latin typeface="Calibri" panose="020F0502020204030204" pitchFamily="34" charset="0"/>
              </a:rPr>
              <a:t>099</a:t>
            </a:r>
            <a:r>
              <a:rPr lang="hr-HR" sz="2400" b="0" i="0" dirty="0">
                <a:effectLst/>
                <a:latin typeface="Calibri" panose="020F0502020204030204" pitchFamily="34" charset="0"/>
              </a:rPr>
              <a:t> </a:t>
            </a:r>
            <a:r>
              <a:rPr lang="en-US" sz="2400" b="0" i="0" dirty="0">
                <a:effectLst/>
                <a:latin typeface="Calibri" panose="020F0502020204030204" pitchFamily="34" charset="0"/>
              </a:rPr>
              <a:t>473</a:t>
            </a:r>
            <a:r>
              <a:rPr lang="hr-HR" sz="2400" b="0" i="0" dirty="0">
                <a:effectLst/>
                <a:latin typeface="Calibri" panose="020F0502020204030204" pitchFamily="34" charset="0"/>
              </a:rPr>
              <a:t> </a:t>
            </a:r>
            <a:r>
              <a:rPr lang="en-US" sz="2400" b="0" i="0" dirty="0">
                <a:effectLst/>
                <a:latin typeface="Calibri" panose="020F0502020204030204" pitchFamily="34" charset="0"/>
              </a:rPr>
              <a:t>53</a:t>
            </a:r>
            <a:r>
              <a:rPr lang="hr-HR" sz="2400" b="0" i="0" dirty="0">
                <a:effectLst/>
                <a:latin typeface="Calibri" panose="020F0502020204030204" pitchFamily="34" charset="0"/>
              </a:rPr>
              <a:t> </a:t>
            </a:r>
            <a:r>
              <a:rPr lang="en-US" sz="2400" b="0" i="0" dirty="0">
                <a:effectLst/>
                <a:latin typeface="Calibri" panose="020F0502020204030204" pitchFamily="34" charset="0"/>
              </a:rPr>
              <a:t>34</a:t>
            </a:r>
            <a:endParaRPr lang="hr-HR" sz="2000" dirty="0">
              <a:latin typeface="+mj-lt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hr-HR" sz="2000" dirty="0">
              <a:solidFill>
                <a:srgbClr val="FFFFFF"/>
              </a:solidFill>
              <a:latin typeface="+mj-lt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hr-HR" sz="2000" dirty="0">
                <a:solidFill>
                  <a:srgbClr val="FFFFFF"/>
                </a:solidFill>
                <a:latin typeface="+mj-lt"/>
              </a:rPr>
              <a:t>e-mail: ured@ss-graditeljska-industrijaiobrt-ri.skole.hr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hr-HR" sz="2000" dirty="0">
              <a:solidFill>
                <a:srgbClr val="FFFFFF"/>
              </a:solidFill>
              <a:latin typeface="+mj-lt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hr-HR" sz="2000" dirty="0">
                <a:solidFill>
                  <a:srgbClr val="FFFFFF"/>
                </a:solidFill>
                <a:latin typeface="+mj-lt"/>
              </a:rPr>
              <a:t>www: http:// ss-graditeljska-industrijaiobrt-ri.skole.hr/</a:t>
            </a:r>
          </a:p>
        </p:txBody>
      </p:sp>
      <p:sp>
        <p:nvSpPr>
          <p:cNvPr id="963" name="Google Shape;963;p68"/>
          <p:cNvSpPr/>
          <p:nvPr/>
        </p:nvSpPr>
        <p:spPr>
          <a:xfrm rot="10800000">
            <a:off x="1034088" y="4335363"/>
            <a:ext cx="387900" cy="387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4" name="Google Shape;964;p68"/>
          <p:cNvGrpSpPr/>
          <p:nvPr/>
        </p:nvGrpSpPr>
        <p:grpSpPr>
          <a:xfrm>
            <a:off x="484675" y="1188225"/>
            <a:ext cx="888975" cy="497850"/>
            <a:chOff x="484675" y="1188225"/>
            <a:chExt cx="888975" cy="497850"/>
          </a:xfrm>
        </p:grpSpPr>
        <p:sp>
          <p:nvSpPr>
            <p:cNvPr id="965" name="Google Shape;965;p68"/>
            <p:cNvSpPr/>
            <p:nvPr/>
          </p:nvSpPr>
          <p:spPr>
            <a:xfrm>
              <a:off x="720550" y="1339575"/>
              <a:ext cx="653100" cy="346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8"/>
            <p:cNvSpPr/>
            <p:nvPr/>
          </p:nvSpPr>
          <p:spPr>
            <a:xfrm>
              <a:off x="484675" y="1188225"/>
              <a:ext cx="174600" cy="17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" name="Picture 1">
            <a:extLst>
              <a:ext uri="{FF2B5EF4-FFF2-40B4-BE49-F238E27FC236}">
                <a16:creationId xmlns:a16="http://schemas.microsoft.com/office/drawing/2014/main" id="{6E001D5B-0849-418A-88D5-BA28461A8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4" y="555427"/>
            <a:ext cx="4258275" cy="425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oogle Shape;13443;p97">
            <a:extLst>
              <a:ext uri="{FF2B5EF4-FFF2-40B4-BE49-F238E27FC236}">
                <a16:creationId xmlns:a16="http://schemas.microsoft.com/office/drawing/2014/main" id="{54EB7256-F237-4CFD-AE6B-5649D31ECAF0}"/>
              </a:ext>
            </a:extLst>
          </p:cNvPr>
          <p:cNvGrpSpPr/>
          <p:nvPr/>
        </p:nvGrpSpPr>
        <p:grpSpPr>
          <a:xfrm>
            <a:off x="7626699" y="3868746"/>
            <a:ext cx="1225878" cy="1262254"/>
            <a:chOff x="855096" y="1504485"/>
            <a:chExt cx="380910" cy="339594"/>
          </a:xfrm>
          <a:solidFill>
            <a:schemeClr val="accent2">
              <a:lumMod val="75000"/>
            </a:schemeClr>
          </a:solidFill>
        </p:grpSpPr>
        <p:sp>
          <p:nvSpPr>
            <p:cNvPr id="21" name="Google Shape;13444;p97">
              <a:extLst>
                <a:ext uri="{FF2B5EF4-FFF2-40B4-BE49-F238E27FC236}">
                  <a16:creationId xmlns:a16="http://schemas.microsoft.com/office/drawing/2014/main" id="{F0C868EB-01F5-470F-99AE-AE2D3534B56D}"/>
                </a:ext>
              </a:extLst>
            </p:cNvPr>
            <p:cNvSpPr/>
            <p:nvPr/>
          </p:nvSpPr>
          <p:spPr>
            <a:xfrm>
              <a:off x="1092707" y="1504485"/>
              <a:ext cx="107299" cy="136837"/>
            </a:xfrm>
            <a:custGeom>
              <a:avLst/>
              <a:gdLst/>
              <a:ahLst/>
              <a:cxnLst/>
              <a:rect l="l" t="t" r="r" b="b"/>
              <a:pathLst>
                <a:path w="3371" h="4299" extrusionOk="0">
                  <a:moveTo>
                    <a:pt x="1691" y="357"/>
                  </a:moveTo>
                  <a:cubicBezTo>
                    <a:pt x="2418" y="357"/>
                    <a:pt x="3013" y="953"/>
                    <a:pt x="3013" y="1679"/>
                  </a:cubicBezTo>
                  <a:cubicBezTo>
                    <a:pt x="3013" y="2250"/>
                    <a:pt x="2644" y="2750"/>
                    <a:pt x="2108" y="2929"/>
                  </a:cubicBezTo>
                  <a:lnTo>
                    <a:pt x="2418" y="1726"/>
                  </a:lnTo>
                  <a:cubicBezTo>
                    <a:pt x="2453" y="1643"/>
                    <a:pt x="2394" y="1536"/>
                    <a:pt x="2287" y="1512"/>
                  </a:cubicBezTo>
                  <a:cubicBezTo>
                    <a:pt x="2273" y="1509"/>
                    <a:pt x="2258" y="1507"/>
                    <a:pt x="2244" y="1507"/>
                  </a:cubicBezTo>
                  <a:cubicBezTo>
                    <a:pt x="2162" y="1507"/>
                    <a:pt x="2082" y="1564"/>
                    <a:pt x="2072" y="1655"/>
                  </a:cubicBezTo>
                  <a:lnTo>
                    <a:pt x="2060" y="1715"/>
                  </a:lnTo>
                  <a:lnTo>
                    <a:pt x="1322" y="1715"/>
                  </a:lnTo>
                  <a:lnTo>
                    <a:pt x="1298" y="1655"/>
                  </a:lnTo>
                  <a:cubicBezTo>
                    <a:pt x="1277" y="1568"/>
                    <a:pt x="1195" y="1511"/>
                    <a:pt x="1117" y="1511"/>
                  </a:cubicBezTo>
                  <a:cubicBezTo>
                    <a:pt x="1110" y="1511"/>
                    <a:pt x="1103" y="1511"/>
                    <a:pt x="1096" y="1512"/>
                  </a:cubicBezTo>
                  <a:cubicBezTo>
                    <a:pt x="1001" y="1548"/>
                    <a:pt x="941" y="1631"/>
                    <a:pt x="965" y="1726"/>
                  </a:cubicBezTo>
                  <a:lnTo>
                    <a:pt x="1275" y="2929"/>
                  </a:lnTo>
                  <a:cubicBezTo>
                    <a:pt x="751" y="2750"/>
                    <a:pt x="370" y="2262"/>
                    <a:pt x="370" y="1679"/>
                  </a:cubicBezTo>
                  <a:cubicBezTo>
                    <a:pt x="370" y="953"/>
                    <a:pt x="965" y="357"/>
                    <a:pt x="1691" y="357"/>
                  </a:cubicBezTo>
                  <a:close/>
                  <a:moveTo>
                    <a:pt x="1989" y="2036"/>
                  </a:moveTo>
                  <a:lnTo>
                    <a:pt x="1751" y="3012"/>
                  </a:lnTo>
                  <a:lnTo>
                    <a:pt x="1656" y="3012"/>
                  </a:lnTo>
                  <a:lnTo>
                    <a:pt x="1406" y="2036"/>
                  </a:lnTo>
                  <a:close/>
                  <a:moveTo>
                    <a:pt x="2072" y="3310"/>
                  </a:moveTo>
                  <a:lnTo>
                    <a:pt x="2072" y="3739"/>
                  </a:lnTo>
                  <a:lnTo>
                    <a:pt x="1322" y="3751"/>
                  </a:lnTo>
                  <a:cubicBezTo>
                    <a:pt x="1322" y="3751"/>
                    <a:pt x="1298" y="3751"/>
                    <a:pt x="1298" y="3739"/>
                  </a:cubicBezTo>
                  <a:lnTo>
                    <a:pt x="1298" y="3310"/>
                  </a:lnTo>
                  <a:cubicBezTo>
                    <a:pt x="1417" y="3334"/>
                    <a:pt x="1560" y="3346"/>
                    <a:pt x="1691" y="3346"/>
                  </a:cubicBezTo>
                  <a:cubicBezTo>
                    <a:pt x="1822" y="3346"/>
                    <a:pt x="1953" y="3334"/>
                    <a:pt x="2072" y="3310"/>
                  </a:cubicBezTo>
                  <a:close/>
                  <a:moveTo>
                    <a:pt x="1691" y="0"/>
                  </a:moveTo>
                  <a:cubicBezTo>
                    <a:pt x="763" y="0"/>
                    <a:pt x="1" y="750"/>
                    <a:pt x="1" y="1679"/>
                  </a:cubicBezTo>
                  <a:cubicBezTo>
                    <a:pt x="1" y="2334"/>
                    <a:pt x="394" y="2917"/>
                    <a:pt x="941" y="3191"/>
                  </a:cubicBezTo>
                  <a:lnTo>
                    <a:pt x="941" y="3751"/>
                  </a:lnTo>
                  <a:cubicBezTo>
                    <a:pt x="941" y="3941"/>
                    <a:pt x="1108" y="4108"/>
                    <a:pt x="1298" y="4108"/>
                  </a:cubicBezTo>
                  <a:lnTo>
                    <a:pt x="1501" y="4108"/>
                  </a:lnTo>
                  <a:lnTo>
                    <a:pt x="1501" y="4120"/>
                  </a:lnTo>
                  <a:cubicBezTo>
                    <a:pt x="1501" y="4227"/>
                    <a:pt x="1572" y="4298"/>
                    <a:pt x="1679" y="4298"/>
                  </a:cubicBezTo>
                  <a:cubicBezTo>
                    <a:pt x="1775" y="4298"/>
                    <a:pt x="1858" y="4227"/>
                    <a:pt x="1858" y="4120"/>
                  </a:cubicBezTo>
                  <a:lnTo>
                    <a:pt x="1858" y="4108"/>
                  </a:lnTo>
                  <a:lnTo>
                    <a:pt x="2048" y="4108"/>
                  </a:lnTo>
                  <a:cubicBezTo>
                    <a:pt x="2239" y="4108"/>
                    <a:pt x="2406" y="3941"/>
                    <a:pt x="2406" y="3751"/>
                  </a:cubicBezTo>
                  <a:lnTo>
                    <a:pt x="2406" y="3191"/>
                  </a:lnTo>
                  <a:cubicBezTo>
                    <a:pt x="2953" y="2917"/>
                    <a:pt x="3346" y="2334"/>
                    <a:pt x="3346" y="1679"/>
                  </a:cubicBezTo>
                  <a:cubicBezTo>
                    <a:pt x="3370" y="750"/>
                    <a:pt x="2608" y="0"/>
                    <a:pt x="1691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445;p97">
              <a:extLst>
                <a:ext uri="{FF2B5EF4-FFF2-40B4-BE49-F238E27FC236}">
                  <a16:creationId xmlns:a16="http://schemas.microsoft.com/office/drawing/2014/main" id="{4E5E2AD5-285E-4EEE-9A28-B3FF6034BB81}"/>
                </a:ext>
              </a:extLst>
            </p:cNvPr>
            <p:cNvSpPr/>
            <p:nvPr/>
          </p:nvSpPr>
          <p:spPr>
            <a:xfrm>
              <a:off x="855096" y="1521896"/>
              <a:ext cx="214152" cy="322183"/>
            </a:xfrm>
            <a:custGeom>
              <a:avLst/>
              <a:gdLst/>
              <a:ahLst/>
              <a:cxnLst/>
              <a:rect l="l" t="t" r="r" b="b"/>
              <a:pathLst>
                <a:path w="6728" h="10122" extrusionOk="0">
                  <a:moveTo>
                    <a:pt x="3346" y="358"/>
                  </a:moveTo>
                  <a:cubicBezTo>
                    <a:pt x="3870" y="358"/>
                    <a:pt x="4299" y="703"/>
                    <a:pt x="4299" y="1120"/>
                  </a:cubicBezTo>
                  <a:cubicBezTo>
                    <a:pt x="4001" y="1001"/>
                    <a:pt x="3691" y="941"/>
                    <a:pt x="3346" y="941"/>
                  </a:cubicBezTo>
                  <a:cubicBezTo>
                    <a:pt x="3001" y="941"/>
                    <a:pt x="2691" y="1001"/>
                    <a:pt x="2394" y="1120"/>
                  </a:cubicBezTo>
                  <a:cubicBezTo>
                    <a:pt x="2394" y="703"/>
                    <a:pt x="2810" y="358"/>
                    <a:pt x="3346" y="358"/>
                  </a:cubicBezTo>
                  <a:close/>
                  <a:moveTo>
                    <a:pt x="3370" y="1299"/>
                  </a:moveTo>
                  <a:cubicBezTo>
                    <a:pt x="4620" y="1299"/>
                    <a:pt x="5620" y="2311"/>
                    <a:pt x="5620" y="3561"/>
                  </a:cubicBezTo>
                  <a:cubicBezTo>
                    <a:pt x="5620" y="3882"/>
                    <a:pt x="5549" y="4216"/>
                    <a:pt x="5418" y="4513"/>
                  </a:cubicBezTo>
                  <a:lnTo>
                    <a:pt x="5418" y="4347"/>
                  </a:lnTo>
                  <a:cubicBezTo>
                    <a:pt x="5418" y="4144"/>
                    <a:pt x="5322" y="3930"/>
                    <a:pt x="5168" y="3799"/>
                  </a:cubicBezTo>
                  <a:cubicBezTo>
                    <a:pt x="4811" y="3489"/>
                    <a:pt x="4025" y="2953"/>
                    <a:pt x="2632" y="2811"/>
                  </a:cubicBezTo>
                  <a:cubicBezTo>
                    <a:pt x="2626" y="2810"/>
                    <a:pt x="2619" y="2809"/>
                    <a:pt x="2613" y="2809"/>
                  </a:cubicBezTo>
                  <a:cubicBezTo>
                    <a:pt x="2535" y="2809"/>
                    <a:pt x="2452" y="2878"/>
                    <a:pt x="2441" y="2977"/>
                  </a:cubicBezTo>
                  <a:cubicBezTo>
                    <a:pt x="2429" y="3073"/>
                    <a:pt x="2501" y="3156"/>
                    <a:pt x="2608" y="3168"/>
                  </a:cubicBezTo>
                  <a:cubicBezTo>
                    <a:pt x="3882" y="3311"/>
                    <a:pt x="4632" y="3787"/>
                    <a:pt x="4941" y="4061"/>
                  </a:cubicBezTo>
                  <a:cubicBezTo>
                    <a:pt x="5013" y="4144"/>
                    <a:pt x="5072" y="4239"/>
                    <a:pt x="5072" y="4347"/>
                  </a:cubicBezTo>
                  <a:lnTo>
                    <a:pt x="5072" y="4680"/>
                  </a:lnTo>
                  <a:cubicBezTo>
                    <a:pt x="5072" y="5609"/>
                    <a:pt x="4310" y="6371"/>
                    <a:pt x="3382" y="6371"/>
                  </a:cubicBezTo>
                  <a:cubicBezTo>
                    <a:pt x="3374" y="6371"/>
                    <a:pt x="3367" y="6371"/>
                    <a:pt x="3359" y="6371"/>
                  </a:cubicBezTo>
                  <a:cubicBezTo>
                    <a:pt x="2405" y="6371"/>
                    <a:pt x="1643" y="5625"/>
                    <a:pt x="1643" y="4692"/>
                  </a:cubicBezTo>
                  <a:lnTo>
                    <a:pt x="1643" y="4549"/>
                  </a:lnTo>
                  <a:cubicBezTo>
                    <a:pt x="1643" y="4466"/>
                    <a:pt x="1679" y="4406"/>
                    <a:pt x="1739" y="4382"/>
                  </a:cubicBezTo>
                  <a:cubicBezTo>
                    <a:pt x="1965" y="4263"/>
                    <a:pt x="2251" y="4025"/>
                    <a:pt x="2382" y="3620"/>
                  </a:cubicBezTo>
                  <a:cubicBezTo>
                    <a:pt x="2405" y="3525"/>
                    <a:pt x="2370" y="3430"/>
                    <a:pt x="2274" y="3394"/>
                  </a:cubicBezTo>
                  <a:cubicBezTo>
                    <a:pt x="2258" y="3389"/>
                    <a:pt x="2240" y="3387"/>
                    <a:pt x="2222" y="3387"/>
                  </a:cubicBezTo>
                  <a:cubicBezTo>
                    <a:pt x="2152" y="3387"/>
                    <a:pt x="2079" y="3425"/>
                    <a:pt x="2060" y="3501"/>
                  </a:cubicBezTo>
                  <a:cubicBezTo>
                    <a:pt x="1953" y="3799"/>
                    <a:pt x="1739" y="3966"/>
                    <a:pt x="1584" y="4061"/>
                  </a:cubicBezTo>
                  <a:cubicBezTo>
                    <a:pt x="1417" y="4156"/>
                    <a:pt x="1310" y="4335"/>
                    <a:pt x="1310" y="4513"/>
                  </a:cubicBezTo>
                  <a:cubicBezTo>
                    <a:pt x="1179" y="4216"/>
                    <a:pt x="1108" y="3882"/>
                    <a:pt x="1108" y="3561"/>
                  </a:cubicBezTo>
                  <a:cubicBezTo>
                    <a:pt x="1108" y="2311"/>
                    <a:pt x="2120" y="1299"/>
                    <a:pt x="3370" y="1299"/>
                  </a:cubicBezTo>
                  <a:close/>
                  <a:moveTo>
                    <a:pt x="4108" y="6585"/>
                  </a:moveTo>
                  <a:lnTo>
                    <a:pt x="4108" y="7002"/>
                  </a:lnTo>
                  <a:cubicBezTo>
                    <a:pt x="4108" y="7228"/>
                    <a:pt x="4239" y="7418"/>
                    <a:pt x="4430" y="7502"/>
                  </a:cubicBezTo>
                  <a:lnTo>
                    <a:pt x="4691" y="7621"/>
                  </a:lnTo>
                  <a:cubicBezTo>
                    <a:pt x="4441" y="8133"/>
                    <a:pt x="3918" y="8442"/>
                    <a:pt x="3346" y="8442"/>
                  </a:cubicBezTo>
                  <a:cubicBezTo>
                    <a:pt x="2786" y="8442"/>
                    <a:pt x="2263" y="8133"/>
                    <a:pt x="2013" y="7621"/>
                  </a:cubicBezTo>
                  <a:lnTo>
                    <a:pt x="2263" y="7502"/>
                  </a:lnTo>
                  <a:cubicBezTo>
                    <a:pt x="2453" y="7418"/>
                    <a:pt x="2584" y="7228"/>
                    <a:pt x="2584" y="7002"/>
                  </a:cubicBezTo>
                  <a:lnTo>
                    <a:pt x="2584" y="6585"/>
                  </a:lnTo>
                  <a:cubicBezTo>
                    <a:pt x="2822" y="6668"/>
                    <a:pt x="3084" y="6728"/>
                    <a:pt x="3346" y="6728"/>
                  </a:cubicBezTo>
                  <a:cubicBezTo>
                    <a:pt x="3620" y="6728"/>
                    <a:pt x="3870" y="6668"/>
                    <a:pt x="4108" y="6585"/>
                  </a:cubicBezTo>
                  <a:close/>
                  <a:moveTo>
                    <a:pt x="3346" y="1"/>
                  </a:moveTo>
                  <a:cubicBezTo>
                    <a:pt x="2632" y="1"/>
                    <a:pt x="2060" y="513"/>
                    <a:pt x="2060" y="1120"/>
                  </a:cubicBezTo>
                  <a:cubicBezTo>
                    <a:pt x="2060" y="1179"/>
                    <a:pt x="2060" y="1227"/>
                    <a:pt x="2072" y="1287"/>
                  </a:cubicBezTo>
                  <a:cubicBezTo>
                    <a:pt x="1286" y="1727"/>
                    <a:pt x="750" y="2572"/>
                    <a:pt x="750" y="3561"/>
                  </a:cubicBezTo>
                  <a:cubicBezTo>
                    <a:pt x="750" y="4204"/>
                    <a:pt x="989" y="4811"/>
                    <a:pt x="1405" y="5287"/>
                  </a:cubicBezTo>
                  <a:cubicBezTo>
                    <a:pt x="1548" y="5751"/>
                    <a:pt x="1846" y="6156"/>
                    <a:pt x="2251" y="6406"/>
                  </a:cubicBezTo>
                  <a:lnTo>
                    <a:pt x="2251" y="7014"/>
                  </a:lnTo>
                  <a:cubicBezTo>
                    <a:pt x="2251" y="7085"/>
                    <a:pt x="2203" y="7168"/>
                    <a:pt x="2132" y="7192"/>
                  </a:cubicBezTo>
                  <a:lnTo>
                    <a:pt x="548" y="7895"/>
                  </a:lnTo>
                  <a:cubicBezTo>
                    <a:pt x="203" y="8037"/>
                    <a:pt x="0" y="8371"/>
                    <a:pt x="0" y="8740"/>
                  </a:cubicBezTo>
                  <a:lnTo>
                    <a:pt x="0" y="9942"/>
                  </a:lnTo>
                  <a:cubicBezTo>
                    <a:pt x="0" y="10050"/>
                    <a:pt x="72" y="10121"/>
                    <a:pt x="179" y="10121"/>
                  </a:cubicBezTo>
                  <a:cubicBezTo>
                    <a:pt x="286" y="10121"/>
                    <a:pt x="358" y="10050"/>
                    <a:pt x="358" y="9942"/>
                  </a:cubicBezTo>
                  <a:lnTo>
                    <a:pt x="358" y="8740"/>
                  </a:lnTo>
                  <a:cubicBezTo>
                    <a:pt x="358" y="8514"/>
                    <a:pt x="489" y="8311"/>
                    <a:pt x="703" y="8216"/>
                  </a:cubicBezTo>
                  <a:lnTo>
                    <a:pt x="1691" y="7776"/>
                  </a:lnTo>
                  <a:cubicBezTo>
                    <a:pt x="2013" y="8395"/>
                    <a:pt x="2644" y="8799"/>
                    <a:pt x="3358" y="8799"/>
                  </a:cubicBezTo>
                  <a:cubicBezTo>
                    <a:pt x="4072" y="8799"/>
                    <a:pt x="4715" y="8395"/>
                    <a:pt x="5025" y="7776"/>
                  </a:cubicBezTo>
                  <a:lnTo>
                    <a:pt x="6025" y="8216"/>
                  </a:lnTo>
                  <a:cubicBezTo>
                    <a:pt x="6239" y="8311"/>
                    <a:pt x="6370" y="8514"/>
                    <a:pt x="6370" y="8740"/>
                  </a:cubicBezTo>
                  <a:lnTo>
                    <a:pt x="6370" y="9942"/>
                  </a:lnTo>
                  <a:cubicBezTo>
                    <a:pt x="6370" y="10050"/>
                    <a:pt x="6442" y="10121"/>
                    <a:pt x="6549" y="10121"/>
                  </a:cubicBezTo>
                  <a:cubicBezTo>
                    <a:pt x="6656" y="10121"/>
                    <a:pt x="6727" y="10050"/>
                    <a:pt x="6727" y="9942"/>
                  </a:cubicBezTo>
                  <a:lnTo>
                    <a:pt x="6727" y="8740"/>
                  </a:lnTo>
                  <a:cubicBezTo>
                    <a:pt x="6704" y="8371"/>
                    <a:pt x="6489" y="8037"/>
                    <a:pt x="6144" y="7895"/>
                  </a:cubicBezTo>
                  <a:lnTo>
                    <a:pt x="4572" y="7192"/>
                  </a:lnTo>
                  <a:cubicBezTo>
                    <a:pt x="4501" y="7168"/>
                    <a:pt x="4453" y="7085"/>
                    <a:pt x="4453" y="7014"/>
                  </a:cubicBezTo>
                  <a:lnTo>
                    <a:pt x="4453" y="6406"/>
                  </a:lnTo>
                  <a:cubicBezTo>
                    <a:pt x="4858" y="6156"/>
                    <a:pt x="5156" y="5751"/>
                    <a:pt x="5299" y="5287"/>
                  </a:cubicBezTo>
                  <a:cubicBezTo>
                    <a:pt x="5715" y="4811"/>
                    <a:pt x="5954" y="4204"/>
                    <a:pt x="5954" y="3561"/>
                  </a:cubicBezTo>
                  <a:cubicBezTo>
                    <a:pt x="5954" y="2596"/>
                    <a:pt x="5418" y="1727"/>
                    <a:pt x="4632" y="1287"/>
                  </a:cubicBezTo>
                  <a:cubicBezTo>
                    <a:pt x="4644" y="1227"/>
                    <a:pt x="4644" y="1179"/>
                    <a:pt x="4644" y="1120"/>
                  </a:cubicBezTo>
                  <a:cubicBezTo>
                    <a:pt x="4644" y="513"/>
                    <a:pt x="4060" y="1"/>
                    <a:pt x="3346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3446;p97">
              <a:extLst>
                <a:ext uri="{FF2B5EF4-FFF2-40B4-BE49-F238E27FC236}">
                  <a16:creationId xmlns:a16="http://schemas.microsoft.com/office/drawing/2014/main" id="{F10B14CA-A855-4B0C-9D7B-FEB9AFCB95B9}"/>
                </a:ext>
              </a:extLst>
            </p:cNvPr>
            <p:cNvSpPr/>
            <p:nvPr/>
          </p:nvSpPr>
          <p:spPr>
            <a:xfrm>
              <a:off x="89641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lnTo>
                    <a:pt x="0" y="918"/>
                  </a:lnTo>
                  <a:cubicBezTo>
                    <a:pt x="0" y="1025"/>
                    <a:pt x="72" y="1096"/>
                    <a:pt x="179" y="1096"/>
                  </a:cubicBezTo>
                  <a:cubicBezTo>
                    <a:pt x="286" y="1096"/>
                    <a:pt x="357" y="1025"/>
                    <a:pt x="357" y="918"/>
                  </a:cubicBezTo>
                  <a:lnTo>
                    <a:pt x="357" y="179"/>
                  </a:lnTo>
                  <a:cubicBezTo>
                    <a:pt x="345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447;p97">
              <a:extLst>
                <a:ext uri="{FF2B5EF4-FFF2-40B4-BE49-F238E27FC236}">
                  <a16:creationId xmlns:a16="http://schemas.microsoft.com/office/drawing/2014/main" id="{363F0DC4-0831-477C-A147-E14C19AA8F18}"/>
                </a:ext>
              </a:extLst>
            </p:cNvPr>
            <p:cNvSpPr/>
            <p:nvPr/>
          </p:nvSpPr>
          <p:spPr>
            <a:xfrm>
              <a:off x="101539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918"/>
                  </a:lnTo>
                  <a:cubicBezTo>
                    <a:pt x="1" y="1025"/>
                    <a:pt x="72" y="1096"/>
                    <a:pt x="179" y="1096"/>
                  </a:cubicBezTo>
                  <a:cubicBezTo>
                    <a:pt x="275" y="1096"/>
                    <a:pt x="346" y="1025"/>
                    <a:pt x="346" y="918"/>
                  </a:cubicBezTo>
                  <a:lnTo>
                    <a:pt x="346" y="179"/>
                  </a:ln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448;p97">
              <a:extLst>
                <a:ext uri="{FF2B5EF4-FFF2-40B4-BE49-F238E27FC236}">
                  <a16:creationId xmlns:a16="http://schemas.microsoft.com/office/drawing/2014/main" id="{EA2D2E17-1511-4106-839D-6797D0C2659B}"/>
                </a:ext>
              </a:extLst>
            </p:cNvPr>
            <p:cNvSpPr/>
            <p:nvPr/>
          </p:nvSpPr>
          <p:spPr>
            <a:xfrm>
              <a:off x="1057471" y="1522660"/>
              <a:ext cx="178534" cy="186110"/>
            </a:xfrm>
            <a:custGeom>
              <a:avLst/>
              <a:gdLst/>
              <a:ahLst/>
              <a:cxnLst/>
              <a:rect l="l" t="t" r="r" b="b"/>
              <a:pathLst>
                <a:path w="5609" h="5847" extrusionOk="0">
                  <a:moveTo>
                    <a:pt x="739" y="1"/>
                  </a:moveTo>
                  <a:cubicBezTo>
                    <a:pt x="346" y="1"/>
                    <a:pt x="0" y="322"/>
                    <a:pt x="0" y="739"/>
                  </a:cubicBezTo>
                  <a:lnTo>
                    <a:pt x="0" y="3751"/>
                  </a:lnTo>
                  <a:cubicBezTo>
                    <a:pt x="0" y="4144"/>
                    <a:pt x="322" y="4489"/>
                    <a:pt x="739" y="4489"/>
                  </a:cubicBezTo>
                  <a:lnTo>
                    <a:pt x="1084" y="4489"/>
                  </a:lnTo>
                  <a:lnTo>
                    <a:pt x="834" y="5513"/>
                  </a:lnTo>
                  <a:cubicBezTo>
                    <a:pt x="798" y="5620"/>
                    <a:pt x="846" y="5739"/>
                    <a:pt x="941" y="5799"/>
                  </a:cubicBezTo>
                  <a:cubicBezTo>
                    <a:pt x="977" y="5823"/>
                    <a:pt x="1036" y="5847"/>
                    <a:pt x="1084" y="5847"/>
                  </a:cubicBezTo>
                  <a:cubicBezTo>
                    <a:pt x="1143" y="5847"/>
                    <a:pt x="1191" y="5823"/>
                    <a:pt x="1250" y="5799"/>
                  </a:cubicBezTo>
                  <a:lnTo>
                    <a:pt x="3048" y="4489"/>
                  </a:lnTo>
                  <a:lnTo>
                    <a:pt x="4870" y="4489"/>
                  </a:lnTo>
                  <a:cubicBezTo>
                    <a:pt x="5263" y="4489"/>
                    <a:pt x="5608" y="4156"/>
                    <a:pt x="5608" y="3739"/>
                  </a:cubicBezTo>
                  <a:lnTo>
                    <a:pt x="5608" y="739"/>
                  </a:lnTo>
                  <a:cubicBezTo>
                    <a:pt x="5596" y="322"/>
                    <a:pt x="5263" y="1"/>
                    <a:pt x="4870" y="1"/>
                  </a:cubicBezTo>
                  <a:cubicBezTo>
                    <a:pt x="4763" y="1"/>
                    <a:pt x="4691" y="72"/>
                    <a:pt x="4691" y="179"/>
                  </a:cubicBezTo>
                  <a:cubicBezTo>
                    <a:pt x="4691" y="274"/>
                    <a:pt x="4763" y="346"/>
                    <a:pt x="4870" y="346"/>
                  </a:cubicBezTo>
                  <a:cubicBezTo>
                    <a:pt x="5072" y="346"/>
                    <a:pt x="5251" y="524"/>
                    <a:pt x="5251" y="739"/>
                  </a:cubicBezTo>
                  <a:lnTo>
                    <a:pt x="5251" y="3739"/>
                  </a:lnTo>
                  <a:cubicBezTo>
                    <a:pt x="5251" y="3953"/>
                    <a:pt x="5072" y="4132"/>
                    <a:pt x="4870" y="4132"/>
                  </a:cubicBezTo>
                  <a:lnTo>
                    <a:pt x="2989" y="4132"/>
                  </a:lnTo>
                  <a:cubicBezTo>
                    <a:pt x="2965" y="4132"/>
                    <a:pt x="2917" y="4144"/>
                    <a:pt x="2882" y="4156"/>
                  </a:cubicBezTo>
                  <a:lnTo>
                    <a:pt x="1215" y="5382"/>
                  </a:lnTo>
                  <a:lnTo>
                    <a:pt x="1477" y="4358"/>
                  </a:lnTo>
                  <a:cubicBezTo>
                    <a:pt x="1489" y="4299"/>
                    <a:pt x="1477" y="4251"/>
                    <a:pt x="1441" y="4203"/>
                  </a:cubicBezTo>
                  <a:cubicBezTo>
                    <a:pt x="1417" y="4156"/>
                    <a:pt x="1358" y="4132"/>
                    <a:pt x="1310" y="4132"/>
                  </a:cubicBezTo>
                  <a:lnTo>
                    <a:pt x="739" y="4132"/>
                  </a:lnTo>
                  <a:cubicBezTo>
                    <a:pt x="536" y="4132"/>
                    <a:pt x="358" y="3953"/>
                    <a:pt x="358" y="3739"/>
                  </a:cubicBezTo>
                  <a:lnTo>
                    <a:pt x="358" y="739"/>
                  </a:lnTo>
                  <a:cubicBezTo>
                    <a:pt x="358" y="524"/>
                    <a:pt x="536" y="346"/>
                    <a:pt x="739" y="346"/>
                  </a:cubicBezTo>
                  <a:cubicBezTo>
                    <a:pt x="846" y="346"/>
                    <a:pt x="917" y="274"/>
                    <a:pt x="917" y="179"/>
                  </a:cubicBezTo>
                  <a:cubicBezTo>
                    <a:pt x="917" y="72"/>
                    <a:pt x="846" y="1"/>
                    <a:pt x="73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898"/>
            <a:ext cx="8229600" cy="814996"/>
          </a:xfrm>
        </p:spPr>
        <p:txBody>
          <a:bodyPr/>
          <a:lstStyle/>
          <a:p>
            <a:pPr algn="ctr"/>
            <a:r>
              <a:rPr lang="hr-HR" dirty="0">
                <a:solidFill>
                  <a:srgbClr val="FFC000"/>
                </a:solidFill>
                <a:latin typeface="+mn-lt"/>
              </a:rPr>
              <a:t>AUTOLAKIRER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latin typeface="+mj-lt"/>
              </a:rPr>
              <a:t>Ovo je zanimanje zanimljivo  onima koji vole automobile a nisu alergični na boje i lakove.</a:t>
            </a:r>
          </a:p>
          <a:p>
            <a:r>
              <a:rPr lang="hr-HR" sz="2400" dirty="0">
                <a:latin typeface="+mj-lt"/>
              </a:rPr>
              <a:t>Autolakirer obavlja poslove brušenja i  lakiranja automobila i ostalih metalnih površina.</a:t>
            </a:r>
          </a:p>
          <a:p>
            <a:r>
              <a:rPr lang="hr-HR" sz="2400" dirty="0">
                <a:latin typeface="+mj-lt"/>
              </a:rPr>
              <a:t>Učenik sam pronalazi mjesto obavljanja praktične nastave i to isključivo u licenciranoj radionici ili trgovačkom društvu.</a:t>
            </a:r>
          </a:p>
          <a:p>
            <a:pPr>
              <a:buNone/>
            </a:pPr>
            <a:endParaRPr lang="hr-HR" sz="2400" dirty="0"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s-graditeljska-industrijaiobrt-ri.skole.hr/upload/ss-graditeljska-industrijaiobrt-ri/images/multistatic/73/Image/autolakir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005" y="0"/>
            <a:ext cx="6687932" cy="5014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Korisnik\Desktop\skuter.jpg">
            <a:extLst>
              <a:ext uri="{FF2B5EF4-FFF2-40B4-BE49-F238E27FC236}">
                <a16:creationId xmlns:a16="http://schemas.microsoft.com/office/drawing/2014/main" id="{F98DE4D5-8D22-4CF6-8AF7-332D33623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127" y="699898"/>
            <a:ext cx="4463185" cy="334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Korisnik\Desktop\brush.jpg">
            <a:extLst>
              <a:ext uri="{FF2B5EF4-FFF2-40B4-BE49-F238E27FC236}">
                <a16:creationId xmlns:a16="http://schemas.microsoft.com/office/drawing/2014/main" id="{A6145F02-DB22-43F6-9EDF-35484FFF5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12"/>
          <a:stretch>
            <a:fillRect/>
          </a:stretch>
        </p:blipFill>
        <p:spPr bwMode="auto">
          <a:xfrm>
            <a:off x="312234" y="1001964"/>
            <a:ext cx="3657599" cy="29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546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01806"/>
            <a:ext cx="6338722" cy="713678"/>
          </a:xfrm>
        </p:spPr>
        <p:txBody>
          <a:bodyPr/>
          <a:lstStyle/>
          <a:p>
            <a:pPr algn="ctr"/>
            <a:r>
              <a:rPr lang="hr-HR" sz="2800" dirty="0">
                <a:solidFill>
                  <a:srgbClr val="FFC000"/>
                </a:solidFill>
                <a:latin typeface="+mj-lt"/>
              </a:rPr>
              <a:t>Gdje se zaposliti?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1650380"/>
            <a:ext cx="7609962" cy="2963670"/>
          </a:xfrm>
        </p:spPr>
        <p:txBody>
          <a:bodyPr/>
          <a:lstStyle/>
          <a:p>
            <a:r>
              <a:rPr lang="hr-HR" sz="2400" dirty="0">
                <a:latin typeface="+mj-lt"/>
              </a:rPr>
              <a:t>Autolakirer se najčešće zapošljava u autolakirerskim radionicama, ali se može zaposliti i u automobilskoj industriji, brodogradnji i u zanatskim radionicama.</a:t>
            </a:r>
          </a:p>
          <a:p>
            <a:r>
              <a:rPr lang="hr-HR" sz="2400" dirty="0"/>
              <a:t> </a:t>
            </a:r>
          </a:p>
          <a:p>
            <a:pPr>
              <a:buNone/>
            </a:pPr>
            <a:endParaRPr lang="hr-HR" sz="2400" dirty="0">
              <a:latin typeface="+mj-lt"/>
            </a:endParaRPr>
          </a:p>
          <a:p>
            <a:endParaRPr lang="hr-HR" dirty="0"/>
          </a:p>
        </p:txBody>
      </p:sp>
      <p:grpSp>
        <p:nvGrpSpPr>
          <p:cNvPr id="4" name="Google Shape;544;p54"/>
          <p:cNvGrpSpPr/>
          <p:nvPr/>
        </p:nvGrpSpPr>
        <p:grpSpPr>
          <a:xfrm rot="1455700">
            <a:off x="7610004" y="845521"/>
            <a:ext cx="1179300" cy="439332"/>
            <a:chOff x="3982550" y="676593"/>
            <a:chExt cx="1179300" cy="439332"/>
          </a:xfrm>
        </p:grpSpPr>
        <p:sp>
          <p:nvSpPr>
            <p:cNvPr id="5" name="Google Shape;545;p54"/>
            <p:cNvSpPr/>
            <p:nvPr/>
          </p:nvSpPr>
          <p:spPr>
            <a:xfrm>
              <a:off x="4530450" y="676593"/>
              <a:ext cx="69900" cy="69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46;p54"/>
            <p:cNvSpPr/>
            <p:nvPr/>
          </p:nvSpPr>
          <p:spPr>
            <a:xfrm>
              <a:off x="4193400" y="807925"/>
              <a:ext cx="757500" cy="24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547;p54"/>
            <p:cNvGrpSpPr/>
            <p:nvPr/>
          </p:nvGrpSpPr>
          <p:grpSpPr>
            <a:xfrm>
              <a:off x="5003350" y="773925"/>
              <a:ext cx="115200" cy="342000"/>
              <a:chOff x="5003350" y="692300"/>
              <a:chExt cx="115200" cy="342000"/>
            </a:xfrm>
          </p:grpSpPr>
          <p:cxnSp>
            <p:nvCxnSpPr>
              <p:cNvPr id="9" name="Google Shape;548;p54"/>
              <p:cNvCxnSpPr>
                <a:endCxn id="10" idx="3"/>
              </p:cNvCxnSpPr>
              <p:nvPr/>
            </p:nvCxnSpPr>
            <p:spPr>
              <a:xfrm>
                <a:off x="5060950" y="692300"/>
                <a:ext cx="0" cy="34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" name="Google Shape;549;p54"/>
              <p:cNvSpPr/>
              <p:nvPr/>
            </p:nvSpPr>
            <p:spPr>
              <a:xfrm>
                <a:off x="5003350" y="934700"/>
                <a:ext cx="115200" cy="996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550;p54"/>
            <p:cNvSpPr/>
            <p:nvPr/>
          </p:nvSpPr>
          <p:spPr>
            <a:xfrm>
              <a:off x="3982550" y="718400"/>
              <a:ext cx="11793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3443;p97">
            <a:extLst>
              <a:ext uri="{FF2B5EF4-FFF2-40B4-BE49-F238E27FC236}">
                <a16:creationId xmlns:a16="http://schemas.microsoft.com/office/drawing/2014/main" id="{54EB7256-F237-4CFD-AE6B-5649D31ECAF0}"/>
              </a:ext>
            </a:extLst>
          </p:cNvPr>
          <p:cNvGrpSpPr/>
          <p:nvPr/>
        </p:nvGrpSpPr>
        <p:grpSpPr>
          <a:xfrm>
            <a:off x="456464" y="3769111"/>
            <a:ext cx="1394638" cy="804327"/>
            <a:chOff x="855096" y="1504485"/>
            <a:chExt cx="380910" cy="339594"/>
          </a:xfrm>
          <a:solidFill>
            <a:schemeClr val="accent2">
              <a:lumMod val="75000"/>
            </a:schemeClr>
          </a:solidFill>
        </p:grpSpPr>
        <p:sp>
          <p:nvSpPr>
            <p:cNvPr id="18" name="Google Shape;13444;p97">
              <a:extLst>
                <a:ext uri="{FF2B5EF4-FFF2-40B4-BE49-F238E27FC236}">
                  <a16:creationId xmlns:a16="http://schemas.microsoft.com/office/drawing/2014/main" id="{F0C868EB-01F5-470F-99AE-AE2D3534B56D}"/>
                </a:ext>
              </a:extLst>
            </p:cNvPr>
            <p:cNvSpPr/>
            <p:nvPr/>
          </p:nvSpPr>
          <p:spPr>
            <a:xfrm>
              <a:off x="1092707" y="1504485"/>
              <a:ext cx="107299" cy="136837"/>
            </a:xfrm>
            <a:custGeom>
              <a:avLst/>
              <a:gdLst/>
              <a:ahLst/>
              <a:cxnLst/>
              <a:rect l="l" t="t" r="r" b="b"/>
              <a:pathLst>
                <a:path w="3371" h="4299" extrusionOk="0">
                  <a:moveTo>
                    <a:pt x="1691" y="357"/>
                  </a:moveTo>
                  <a:cubicBezTo>
                    <a:pt x="2418" y="357"/>
                    <a:pt x="3013" y="953"/>
                    <a:pt x="3013" y="1679"/>
                  </a:cubicBezTo>
                  <a:cubicBezTo>
                    <a:pt x="3013" y="2250"/>
                    <a:pt x="2644" y="2750"/>
                    <a:pt x="2108" y="2929"/>
                  </a:cubicBezTo>
                  <a:lnTo>
                    <a:pt x="2418" y="1726"/>
                  </a:lnTo>
                  <a:cubicBezTo>
                    <a:pt x="2453" y="1643"/>
                    <a:pt x="2394" y="1536"/>
                    <a:pt x="2287" y="1512"/>
                  </a:cubicBezTo>
                  <a:cubicBezTo>
                    <a:pt x="2273" y="1509"/>
                    <a:pt x="2258" y="1507"/>
                    <a:pt x="2244" y="1507"/>
                  </a:cubicBezTo>
                  <a:cubicBezTo>
                    <a:pt x="2162" y="1507"/>
                    <a:pt x="2082" y="1564"/>
                    <a:pt x="2072" y="1655"/>
                  </a:cubicBezTo>
                  <a:lnTo>
                    <a:pt x="2060" y="1715"/>
                  </a:lnTo>
                  <a:lnTo>
                    <a:pt x="1322" y="1715"/>
                  </a:lnTo>
                  <a:lnTo>
                    <a:pt x="1298" y="1655"/>
                  </a:lnTo>
                  <a:cubicBezTo>
                    <a:pt x="1277" y="1568"/>
                    <a:pt x="1195" y="1511"/>
                    <a:pt x="1117" y="1511"/>
                  </a:cubicBezTo>
                  <a:cubicBezTo>
                    <a:pt x="1110" y="1511"/>
                    <a:pt x="1103" y="1511"/>
                    <a:pt x="1096" y="1512"/>
                  </a:cubicBezTo>
                  <a:cubicBezTo>
                    <a:pt x="1001" y="1548"/>
                    <a:pt x="941" y="1631"/>
                    <a:pt x="965" y="1726"/>
                  </a:cubicBezTo>
                  <a:lnTo>
                    <a:pt x="1275" y="2929"/>
                  </a:lnTo>
                  <a:cubicBezTo>
                    <a:pt x="751" y="2750"/>
                    <a:pt x="370" y="2262"/>
                    <a:pt x="370" y="1679"/>
                  </a:cubicBezTo>
                  <a:cubicBezTo>
                    <a:pt x="370" y="953"/>
                    <a:pt x="965" y="357"/>
                    <a:pt x="1691" y="357"/>
                  </a:cubicBezTo>
                  <a:close/>
                  <a:moveTo>
                    <a:pt x="1989" y="2036"/>
                  </a:moveTo>
                  <a:lnTo>
                    <a:pt x="1751" y="3012"/>
                  </a:lnTo>
                  <a:lnTo>
                    <a:pt x="1656" y="3012"/>
                  </a:lnTo>
                  <a:lnTo>
                    <a:pt x="1406" y="2036"/>
                  </a:lnTo>
                  <a:close/>
                  <a:moveTo>
                    <a:pt x="2072" y="3310"/>
                  </a:moveTo>
                  <a:lnTo>
                    <a:pt x="2072" y="3739"/>
                  </a:lnTo>
                  <a:lnTo>
                    <a:pt x="1322" y="3751"/>
                  </a:lnTo>
                  <a:cubicBezTo>
                    <a:pt x="1322" y="3751"/>
                    <a:pt x="1298" y="3751"/>
                    <a:pt x="1298" y="3739"/>
                  </a:cubicBezTo>
                  <a:lnTo>
                    <a:pt x="1298" y="3310"/>
                  </a:lnTo>
                  <a:cubicBezTo>
                    <a:pt x="1417" y="3334"/>
                    <a:pt x="1560" y="3346"/>
                    <a:pt x="1691" y="3346"/>
                  </a:cubicBezTo>
                  <a:cubicBezTo>
                    <a:pt x="1822" y="3346"/>
                    <a:pt x="1953" y="3334"/>
                    <a:pt x="2072" y="3310"/>
                  </a:cubicBezTo>
                  <a:close/>
                  <a:moveTo>
                    <a:pt x="1691" y="0"/>
                  </a:moveTo>
                  <a:cubicBezTo>
                    <a:pt x="763" y="0"/>
                    <a:pt x="1" y="750"/>
                    <a:pt x="1" y="1679"/>
                  </a:cubicBezTo>
                  <a:cubicBezTo>
                    <a:pt x="1" y="2334"/>
                    <a:pt x="394" y="2917"/>
                    <a:pt x="941" y="3191"/>
                  </a:cubicBezTo>
                  <a:lnTo>
                    <a:pt x="941" y="3751"/>
                  </a:lnTo>
                  <a:cubicBezTo>
                    <a:pt x="941" y="3941"/>
                    <a:pt x="1108" y="4108"/>
                    <a:pt x="1298" y="4108"/>
                  </a:cubicBezTo>
                  <a:lnTo>
                    <a:pt x="1501" y="4108"/>
                  </a:lnTo>
                  <a:lnTo>
                    <a:pt x="1501" y="4120"/>
                  </a:lnTo>
                  <a:cubicBezTo>
                    <a:pt x="1501" y="4227"/>
                    <a:pt x="1572" y="4298"/>
                    <a:pt x="1679" y="4298"/>
                  </a:cubicBezTo>
                  <a:cubicBezTo>
                    <a:pt x="1775" y="4298"/>
                    <a:pt x="1858" y="4227"/>
                    <a:pt x="1858" y="4120"/>
                  </a:cubicBezTo>
                  <a:lnTo>
                    <a:pt x="1858" y="4108"/>
                  </a:lnTo>
                  <a:lnTo>
                    <a:pt x="2048" y="4108"/>
                  </a:lnTo>
                  <a:cubicBezTo>
                    <a:pt x="2239" y="4108"/>
                    <a:pt x="2406" y="3941"/>
                    <a:pt x="2406" y="3751"/>
                  </a:cubicBezTo>
                  <a:lnTo>
                    <a:pt x="2406" y="3191"/>
                  </a:lnTo>
                  <a:cubicBezTo>
                    <a:pt x="2953" y="2917"/>
                    <a:pt x="3346" y="2334"/>
                    <a:pt x="3346" y="1679"/>
                  </a:cubicBezTo>
                  <a:cubicBezTo>
                    <a:pt x="3370" y="750"/>
                    <a:pt x="2608" y="0"/>
                    <a:pt x="1691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445;p97">
              <a:extLst>
                <a:ext uri="{FF2B5EF4-FFF2-40B4-BE49-F238E27FC236}">
                  <a16:creationId xmlns:a16="http://schemas.microsoft.com/office/drawing/2014/main" id="{4E5E2AD5-285E-4EEE-9A28-B3FF6034BB81}"/>
                </a:ext>
              </a:extLst>
            </p:cNvPr>
            <p:cNvSpPr/>
            <p:nvPr/>
          </p:nvSpPr>
          <p:spPr>
            <a:xfrm>
              <a:off x="855096" y="1521896"/>
              <a:ext cx="214152" cy="322183"/>
            </a:xfrm>
            <a:custGeom>
              <a:avLst/>
              <a:gdLst/>
              <a:ahLst/>
              <a:cxnLst/>
              <a:rect l="l" t="t" r="r" b="b"/>
              <a:pathLst>
                <a:path w="6728" h="10122" extrusionOk="0">
                  <a:moveTo>
                    <a:pt x="3346" y="358"/>
                  </a:moveTo>
                  <a:cubicBezTo>
                    <a:pt x="3870" y="358"/>
                    <a:pt x="4299" y="703"/>
                    <a:pt x="4299" y="1120"/>
                  </a:cubicBezTo>
                  <a:cubicBezTo>
                    <a:pt x="4001" y="1001"/>
                    <a:pt x="3691" y="941"/>
                    <a:pt x="3346" y="941"/>
                  </a:cubicBezTo>
                  <a:cubicBezTo>
                    <a:pt x="3001" y="941"/>
                    <a:pt x="2691" y="1001"/>
                    <a:pt x="2394" y="1120"/>
                  </a:cubicBezTo>
                  <a:cubicBezTo>
                    <a:pt x="2394" y="703"/>
                    <a:pt x="2810" y="358"/>
                    <a:pt x="3346" y="358"/>
                  </a:cubicBezTo>
                  <a:close/>
                  <a:moveTo>
                    <a:pt x="3370" y="1299"/>
                  </a:moveTo>
                  <a:cubicBezTo>
                    <a:pt x="4620" y="1299"/>
                    <a:pt x="5620" y="2311"/>
                    <a:pt x="5620" y="3561"/>
                  </a:cubicBezTo>
                  <a:cubicBezTo>
                    <a:pt x="5620" y="3882"/>
                    <a:pt x="5549" y="4216"/>
                    <a:pt x="5418" y="4513"/>
                  </a:cubicBezTo>
                  <a:lnTo>
                    <a:pt x="5418" y="4347"/>
                  </a:lnTo>
                  <a:cubicBezTo>
                    <a:pt x="5418" y="4144"/>
                    <a:pt x="5322" y="3930"/>
                    <a:pt x="5168" y="3799"/>
                  </a:cubicBezTo>
                  <a:cubicBezTo>
                    <a:pt x="4811" y="3489"/>
                    <a:pt x="4025" y="2953"/>
                    <a:pt x="2632" y="2811"/>
                  </a:cubicBezTo>
                  <a:cubicBezTo>
                    <a:pt x="2626" y="2810"/>
                    <a:pt x="2619" y="2809"/>
                    <a:pt x="2613" y="2809"/>
                  </a:cubicBezTo>
                  <a:cubicBezTo>
                    <a:pt x="2535" y="2809"/>
                    <a:pt x="2452" y="2878"/>
                    <a:pt x="2441" y="2977"/>
                  </a:cubicBezTo>
                  <a:cubicBezTo>
                    <a:pt x="2429" y="3073"/>
                    <a:pt x="2501" y="3156"/>
                    <a:pt x="2608" y="3168"/>
                  </a:cubicBezTo>
                  <a:cubicBezTo>
                    <a:pt x="3882" y="3311"/>
                    <a:pt x="4632" y="3787"/>
                    <a:pt x="4941" y="4061"/>
                  </a:cubicBezTo>
                  <a:cubicBezTo>
                    <a:pt x="5013" y="4144"/>
                    <a:pt x="5072" y="4239"/>
                    <a:pt x="5072" y="4347"/>
                  </a:cubicBezTo>
                  <a:lnTo>
                    <a:pt x="5072" y="4680"/>
                  </a:lnTo>
                  <a:cubicBezTo>
                    <a:pt x="5072" y="5609"/>
                    <a:pt x="4310" y="6371"/>
                    <a:pt x="3382" y="6371"/>
                  </a:cubicBezTo>
                  <a:cubicBezTo>
                    <a:pt x="3374" y="6371"/>
                    <a:pt x="3367" y="6371"/>
                    <a:pt x="3359" y="6371"/>
                  </a:cubicBezTo>
                  <a:cubicBezTo>
                    <a:pt x="2405" y="6371"/>
                    <a:pt x="1643" y="5625"/>
                    <a:pt x="1643" y="4692"/>
                  </a:cubicBezTo>
                  <a:lnTo>
                    <a:pt x="1643" y="4549"/>
                  </a:lnTo>
                  <a:cubicBezTo>
                    <a:pt x="1643" y="4466"/>
                    <a:pt x="1679" y="4406"/>
                    <a:pt x="1739" y="4382"/>
                  </a:cubicBezTo>
                  <a:cubicBezTo>
                    <a:pt x="1965" y="4263"/>
                    <a:pt x="2251" y="4025"/>
                    <a:pt x="2382" y="3620"/>
                  </a:cubicBezTo>
                  <a:cubicBezTo>
                    <a:pt x="2405" y="3525"/>
                    <a:pt x="2370" y="3430"/>
                    <a:pt x="2274" y="3394"/>
                  </a:cubicBezTo>
                  <a:cubicBezTo>
                    <a:pt x="2258" y="3389"/>
                    <a:pt x="2240" y="3387"/>
                    <a:pt x="2222" y="3387"/>
                  </a:cubicBezTo>
                  <a:cubicBezTo>
                    <a:pt x="2152" y="3387"/>
                    <a:pt x="2079" y="3425"/>
                    <a:pt x="2060" y="3501"/>
                  </a:cubicBezTo>
                  <a:cubicBezTo>
                    <a:pt x="1953" y="3799"/>
                    <a:pt x="1739" y="3966"/>
                    <a:pt x="1584" y="4061"/>
                  </a:cubicBezTo>
                  <a:cubicBezTo>
                    <a:pt x="1417" y="4156"/>
                    <a:pt x="1310" y="4335"/>
                    <a:pt x="1310" y="4513"/>
                  </a:cubicBezTo>
                  <a:cubicBezTo>
                    <a:pt x="1179" y="4216"/>
                    <a:pt x="1108" y="3882"/>
                    <a:pt x="1108" y="3561"/>
                  </a:cubicBezTo>
                  <a:cubicBezTo>
                    <a:pt x="1108" y="2311"/>
                    <a:pt x="2120" y="1299"/>
                    <a:pt x="3370" y="1299"/>
                  </a:cubicBezTo>
                  <a:close/>
                  <a:moveTo>
                    <a:pt x="4108" y="6585"/>
                  </a:moveTo>
                  <a:lnTo>
                    <a:pt x="4108" y="7002"/>
                  </a:lnTo>
                  <a:cubicBezTo>
                    <a:pt x="4108" y="7228"/>
                    <a:pt x="4239" y="7418"/>
                    <a:pt x="4430" y="7502"/>
                  </a:cubicBezTo>
                  <a:lnTo>
                    <a:pt x="4691" y="7621"/>
                  </a:lnTo>
                  <a:cubicBezTo>
                    <a:pt x="4441" y="8133"/>
                    <a:pt x="3918" y="8442"/>
                    <a:pt x="3346" y="8442"/>
                  </a:cubicBezTo>
                  <a:cubicBezTo>
                    <a:pt x="2786" y="8442"/>
                    <a:pt x="2263" y="8133"/>
                    <a:pt x="2013" y="7621"/>
                  </a:cubicBezTo>
                  <a:lnTo>
                    <a:pt x="2263" y="7502"/>
                  </a:lnTo>
                  <a:cubicBezTo>
                    <a:pt x="2453" y="7418"/>
                    <a:pt x="2584" y="7228"/>
                    <a:pt x="2584" y="7002"/>
                  </a:cubicBezTo>
                  <a:lnTo>
                    <a:pt x="2584" y="6585"/>
                  </a:lnTo>
                  <a:cubicBezTo>
                    <a:pt x="2822" y="6668"/>
                    <a:pt x="3084" y="6728"/>
                    <a:pt x="3346" y="6728"/>
                  </a:cubicBezTo>
                  <a:cubicBezTo>
                    <a:pt x="3620" y="6728"/>
                    <a:pt x="3870" y="6668"/>
                    <a:pt x="4108" y="6585"/>
                  </a:cubicBezTo>
                  <a:close/>
                  <a:moveTo>
                    <a:pt x="3346" y="1"/>
                  </a:moveTo>
                  <a:cubicBezTo>
                    <a:pt x="2632" y="1"/>
                    <a:pt x="2060" y="513"/>
                    <a:pt x="2060" y="1120"/>
                  </a:cubicBezTo>
                  <a:cubicBezTo>
                    <a:pt x="2060" y="1179"/>
                    <a:pt x="2060" y="1227"/>
                    <a:pt x="2072" y="1287"/>
                  </a:cubicBezTo>
                  <a:cubicBezTo>
                    <a:pt x="1286" y="1727"/>
                    <a:pt x="750" y="2572"/>
                    <a:pt x="750" y="3561"/>
                  </a:cubicBezTo>
                  <a:cubicBezTo>
                    <a:pt x="750" y="4204"/>
                    <a:pt x="989" y="4811"/>
                    <a:pt x="1405" y="5287"/>
                  </a:cubicBezTo>
                  <a:cubicBezTo>
                    <a:pt x="1548" y="5751"/>
                    <a:pt x="1846" y="6156"/>
                    <a:pt x="2251" y="6406"/>
                  </a:cubicBezTo>
                  <a:lnTo>
                    <a:pt x="2251" y="7014"/>
                  </a:lnTo>
                  <a:cubicBezTo>
                    <a:pt x="2251" y="7085"/>
                    <a:pt x="2203" y="7168"/>
                    <a:pt x="2132" y="7192"/>
                  </a:cubicBezTo>
                  <a:lnTo>
                    <a:pt x="548" y="7895"/>
                  </a:lnTo>
                  <a:cubicBezTo>
                    <a:pt x="203" y="8037"/>
                    <a:pt x="0" y="8371"/>
                    <a:pt x="0" y="8740"/>
                  </a:cubicBezTo>
                  <a:lnTo>
                    <a:pt x="0" y="9942"/>
                  </a:lnTo>
                  <a:cubicBezTo>
                    <a:pt x="0" y="10050"/>
                    <a:pt x="72" y="10121"/>
                    <a:pt x="179" y="10121"/>
                  </a:cubicBezTo>
                  <a:cubicBezTo>
                    <a:pt x="286" y="10121"/>
                    <a:pt x="358" y="10050"/>
                    <a:pt x="358" y="9942"/>
                  </a:cubicBezTo>
                  <a:lnTo>
                    <a:pt x="358" y="8740"/>
                  </a:lnTo>
                  <a:cubicBezTo>
                    <a:pt x="358" y="8514"/>
                    <a:pt x="489" y="8311"/>
                    <a:pt x="703" y="8216"/>
                  </a:cubicBezTo>
                  <a:lnTo>
                    <a:pt x="1691" y="7776"/>
                  </a:lnTo>
                  <a:cubicBezTo>
                    <a:pt x="2013" y="8395"/>
                    <a:pt x="2644" y="8799"/>
                    <a:pt x="3358" y="8799"/>
                  </a:cubicBezTo>
                  <a:cubicBezTo>
                    <a:pt x="4072" y="8799"/>
                    <a:pt x="4715" y="8395"/>
                    <a:pt x="5025" y="7776"/>
                  </a:cubicBezTo>
                  <a:lnTo>
                    <a:pt x="6025" y="8216"/>
                  </a:lnTo>
                  <a:cubicBezTo>
                    <a:pt x="6239" y="8311"/>
                    <a:pt x="6370" y="8514"/>
                    <a:pt x="6370" y="8740"/>
                  </a:cubicBezTo>
                  <a:lnTo>
                    <a:pt x="6370" y="9942"/>
                  </a:lnTo>
                  <a:cubicBezTo>
                    <a:pt x="6370" y="10050"/>
                    <a:pt x="6442" y="10121"/>
                    <a:pt x="6549" y="10121"/>
                  </a:cubicBezTo>
                  <a:cubicBezTo>
                    <a:pt x="6656" y="10121"/>
                    <a:pt x="6727" y="10050"/>
                    <a:pt x="6727" y="9942"/>
                  </a:cubicBezTo>
                  <a:lnTo>
                    <a:pt x="6727" y="8740"/>
                  </a:lnTo>
                  <a:cubicBezTo>
                    <a:pt x="6704" y="8371"/>
                    <a:pt x="6489" y="8037"/>
                    <a:pt x="6144" y="7895"/>
                  </a:cubicBezTo>
                  <a:lnTo>
                    <a:pt x="4572" y="7192"/>
                  </a:lnTo>
                  <a:cubicBezTo>
                    <a:pt x="4501" y="7168"/>
                    <a:pt x="4453" y="7085"/>
                    <a:pt x="4453" y="7014"/>
                  </a:cubicBezTo>
                  <a:lnTo>
                    <a:pt x="4453" y="6406"/>
                  </a:lnTo>
                  <a:cubicBezTo>
                    <a:pt x="4858" y="6156"/>
                    <a:pt x="5156" y="5751"/>
                    <a:pt x="5299" y="5287"/>
                  </a:cubicBezTo>
                  <a:cubicBezTo>
                    <a:pt x="5715" y="4811"/>
                    <a:pt x="5954" y="4204"/>
                    <a:pt x="5954" y="3561"/>
                  </a:cubicBezTo>
                  <a:cubicBezTo>
                    <a:pt x="5954" y="2596"/>
                    <a:pt x="5418" y="1727"/>
                    <a:pt x="4632" y="1287"/>
                  </a:cubicBezTo>
                  <a:cubicBezTo>
                    <a:pt x="4644" y="1227"/>
                    <a:pt x="4644" y="1179"/>
                    <a:pt x="4644" y="1120"/>
                  </a:cubicBezTo>
                  <a:cubicBezTo>
                    <a:pt x="4644" y="513"/>
                    <a:pt x="4060" y="1"/>
                    <a:pt x="3346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3446;p97">
              <a:extLst>
                <a:ext uri="{FF2B5EF4-FFF2-40B4-BE49-F238E27FC236}">
                  <a16:creationId xmlns:a16="http://schemas.microsoft.com/office/drawing/2014/main" id="{F10B14CA-A855-4B0C-9D7B-FEB9AFCB95B9}"/>
                </a:ext>
              </a:extLst>
            </p:cNvPr>
            <p:cNvSpPr/>
            <p:nvPr/>
          </p:nvSpPr>
          <p:spPr>
            <a:xfrm>
              <a:off x="89641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lnTo>
                    <a:pt x="0" y="918"/>
                  </a:lnTo>
                  <a:cubicBezTo>
                    <a:pt x="0" y="1025"/>
                    <a:pt x="72" y="1096"/>
                    <a:pt x="179" y="1096"/>
                  </a:cubicBezTo>
                  <a:cubicBezTo>
                    <a:pt x="286" y="1096"/>
                    <a:pt x="357" y="1025"/>
                    <a:pt x="357" y="918"/>
                  </a:cubicBezTo>
                  <a:lnTo>
                    <a:pt x="357" y="179"/>
                  </a:lnTo>
                  <a:cubicBezTo>
                    <a:pt x="345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447;p97">
              <a:extLst>
                <a:ext uri="{FF2B5EF4-FFF2-40B4-BE49-F238E27FC236}">
                  <a16:creationId xmlns:a16="http://schemas.microsoft.com/office/drawing/2014/main" id="{363F0DC4-0831-477C-A147-E14C19AA8F18}"/>
                </a:ext>
              </a:extLst>
            </p:cNvPr>
            <p:cNvSpPr/>
            <p:nvPr/>
          </p:nvSpPr>
          <p:spPr>
            <a:xfrm>
              <a:off x="101539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918"/>
                  </a:lnTo>
                  <a:cubicBezTo>
                    <a:pt x="1" y="1025"/>
                    <a:pt x="72" y="1096"/>
                    <a:pt x="179" y="1096"/>
                  </a:cubicBezTo>
                  <a:cubicBezTo>
                    <a:pt x="275" y="1096"/>
                    <a:pt x="346" y="1025"/>
                    <a:pt x="346" y="918"/>
                  </a:cubicBezTo>
                  <a:lnTo>
                    <a:pt x="346" y="179"/>
                  </a:ln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448;p97">
              <a:extLst>
                <a:ext uri="{FF2B5EF4-FFF2-40B4-BE49-F238E27FC236}">
                  <a16:creationId xmlns:a16="http://schemas.microsoft.com/office/drawing/2014/main" id="{EA2D2E17-1511-4106-839D-6797D0C2659B}"/>
                </a:ext>
              </a:extLst>
            </p:cNvPr>
            <p:cNvSpPr/>
            <p:nvPr/>
          </p:nvSpPr>
          <p:spPr>
            <a:xfrm>
              <a:off x="1057471" y="1522660"/>
              <a:ext cx="178534" cy="186110"/>
            </a:xfrm>
            <a:custGeom>
              <a:avLst/>
              <a:gdLst/>
              <a:ahLst/>
              <a:cxnLst/>
              <a:rect l="l" t="t" r="r" b="b"/>
              <a:pathLst>
                <a:path w="5609" h="5847" extrusionOk="0">
                  <a:moveTo>
                    <a:pt x="739" y="1"/>
                  </a:moveTo>
                  <a:cubicBezTo>
                    <a:pt x="346" y="1"/>
                    <a:pt x="0" y="322"/>
                    <a:pt x="0" y="739"/>
                  </a:cubicBezTo>
                  <a:lnTo>
                    <a:pt x="0" y="3751"/>
                  </a:lnTo>
                  <a:cubicBezTo>
                    <a:pt x="0" y="4144"/>
                    <a:pt x="322" y="4489"/>
                    <a:pt x="739" y="4489"/>
                  </a:cubicBezTo>
                  <a:lnTo>
                    <a:pt x="1084" y="4489"/>
                  </a:lnTo>
                  <a:lnTo>
                    <a:pt x="834" y="5513"/>
                  </a:lnTo>
                  <a:cubicBezTo>
                    <a:pt x="798" y="5620"/>
                    <a:pt x="846" y="5739"/>
                    <a:pt x="941" y="5799"/>
                  </a:cubicBezTo>
                  <a:cubicBezTo>
                    <a:pt x="977" y="5823"/>
                    <a:pt x="1036" y="5847"/>
                    <a:pt x="1084" y="5847"/>
                  </a:cubicBezTo>
                  <a:cubicBezTo>
                    <a:pt x="1143" y="5847"/>
                    <a:pt x="1191" y="5823"/>
                    <a:pt x="1250" y="5799"/>
                  </a:cubicBezTo>
                  <a:lnTo>
                    <a:pt x="3048" y="4489"/>
                  </a:lnTo>
                  <a:lnTo>
                    <a:pt x="4870" y="4489"/>
                  </a:lnTo>
                  <a:cubicBezTo>
                    <a:pt x="5263" y="4489"/>
                    <a:pt x="5608" y="4156"/>
                    <a:pt x="5608" y="3739"/>
                  </a:cubicBezTo>
                  <a:lnTo>
                    <a:pt x="5608" y="739"/>
                  </a:lnTo>
                  <a:cubicBezTo>
                    <a:pt x="5596" y="322"/>
                    <a:pt x="5263" y="1"/>
                    <a:pt x="4870" y="1"/>
                  </a:cubicBezTo>
                  <a:cubicBezTo>
                    <a:pt x="4763" y="1"/>
                    <a:pt x="4691" y="72"/>
                    <a:pt x="4691" y="179"/>
                  </a:cubicBezTo>
                  <a:cubicBezTo>
                    <a:pt x="4691" y="274"/>
                    <a:pt x="4763" y="346"/>
                    <a:pt x="4870" y="346"/>
                  </a:cubicBezTo>
                  <a:cubicBezTo>
                    <a:pt x="5072" y="346"/>
                    <a:pt x="5251" y="524"/>
                    <a:pt x="5251" y="739"/>
                  </a:cubicBezTo>
                  <a:lnTo>
                    <a:pt x="5251" y="3739"/>
                  </a:lnTo>
                  <a:cubicBezTo>
                    <a:pt x="5251" y="3953"/>
                    <a:pt x="5072" y="4132"/>
                    <a:pt x="4870" y="4132"/>
                  </a:cubicBezTo>
                  <a:lnTo>
                    <a:pt x="2989" y="4132"/>
                  </a:lnTo>
                  <a:cubicBezTo>
                    <a:pt x="2965" y="4132"/>
                    <a:pt x="2917" y="4144"/>
                    <a:pt x="2882" y="4156"/>
                  </a:cubicBezTo>
                  <a:lnTo>
                    <a:pt x="1215" y="5382"/>
                  </a:lnTo>
                  <a:lnTo>
                    <a:pt x="1477" y="4358"/>
                  </a:lnTo>
                  <a:cubicBezTo>
                    <a:pt x="1489" y="4299"/>
                    <a:pt x="1477" y="4251"/>
                    <a:pt x="1441" y="4203"/>
                  </a:cubicBezTo>
                  <a:cubicBezTo>
                    <a:pt x="1417" y="4156"/>
                    <a:pt x="1358" y="4132"/>
                    <a:pt x="1310" y="4132"/>
                  </a:cubicBezTo>
                  <a:lnTo>
                    <a:pt x="739" y="4132"/>
                  </a:lnTo>
                  <a:cubicBezTo>
                    <a:pt x="536" y="4132"/>
                    <a:pt x="358" y="3953"/>
                    <a:pt x="358" y="3739"/>
                  </a:cubicBezTo>
                  <a:lnTo>
                    <a:pt x="358" y="739"/>
                  </a:lnTo>
                  <a:cubicBezTo>
                    <a:pt x="358" y="524"/>
                    <a:pt x="536" y="346"/>
                    <a:pt x="739" y="346"/>
                  </a:cubicBezTo>
                  <a:cubicBezTo>
                    <a:pt x="846" y="346"/>
                    <a:pt x="917" y="274"/>
                    <a:pt x="917" y="179"/>
                  </a:cubicBezTo>
                  <a:cubicBezTo>
                    <a:pt x="917" y="72"/>
                    <a:pt x="846" y="1"/>
                    <a:pt x="73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9140"/>
            <a:ext cx="8229600" cy="870753"/>
          </a:xfrm>
        </p:spPr>
        <p:txBody>
          <a:bodyPr/>
          <a:lstStyle/>
          <a:p>
            <a:pPr algn="ctr"/>
            <a:r>
              <a:rPr lang="hr-HR" dirty="0">
                <a:solidFill>
                  <a:srgbClr val="FFC000"/>
                </a:solidFill>
                <a:latin typeface="+mj-lt"/>
              </a:rPr>
              <a:t>SOBOSLIKAR - LIČILAC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400" dirty="0">
                <a:latin typeface="+mn-lt"/>
              </a:rPr>
              <a:t>Obavlja poslove bojanja </a:t>
            </a:r>
            <a:r>
              <a:rPr lang="hr-HR" sz="2400" dirty="0">
                <a:latin typeface="+mn-lt"/>
              </a:rPr>
              <a:t>, oslikavanja i ukrašavanja </a:t>
            </a:r>
            <a:r>
              <a:rPr lang="vi-VN" sz="2400" dirty="0">
                <a:latin typeface="+mn-lt"/>
              </a:rPr>
              <a:t>vanjskih i </a:t>
            </a:r>
            <a:r>
              <a:rPr lang="hr-HR" sz="2400" dirty="0">
                <a:latin typeface="+mn-lt"/>
              </a:rPr>
              <a:t>unutarnjih </a:t>
            </a:r>
            <a:r>
              <a:rPr lang="vi-VN" sz="2400" dirty="0">
                <a:latin typeface="+mn-lt"/>
              </a:rPr>
              <a:t>površina </a:t>
            </a:r>
            <a:r>
              <a:rPr lang="hr-HR" sz="2400">
                <a:latin typeface="+mn-lt"/>
              </a:rPr>
              <a:t>građevina.</a:t>
            </a:r>
            <a:endParaRPr lang="hr-HR" sz="2400" dirty="0">
              <a:latin typeface="+mn-lt"/>
            </a:endParaRPr>
          </a:p>
          <a:p>
            <a:r>
              <a:rPr lang="hr-HR" sz="2400" dirty="0">
                <a:latin typeface="+mn-lt"/>
              </a:rPr>
              <a:t>Z</a:t>
            </a:r>
            <a:r>
              <a:rPr lang="vi-VN" sz="2400" dirty="0">
                <a:latin typeface="+mn-lt"/>
              </a:rPr>
              <a:t>avršno boji kamene, drvene i metalne podloge.</a:t>
            </a:r>
            <a:endParaRPr lang="hr-HR" sz="2400" dirty="0">
              <a:latin typeface="+mn-lt"/>
            </a:endParaRPr>
          </a:p>
          <a:p>
            <a:endParaRPr lang="hr-HR" sz="2400" dirty="0">
              <a:latin typeface="+mn-lt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r-HR"/>
          </a:p>
        </p:txBody>
      </p:sp>
      <p:sp>
        <p:nvSpPr>
          <p:cNvPr id="1536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/>
          </a:p>
        </p:txBody>
      </p:sp>
      <p:pic>
        <p:nvPicPr>
          <p:cNvPr id="15364" name="Picture 2" descr="C:\Users\Sonja\Desktop\ZA PREZENTACIJU ŠKOLE\IIIASZ-LAKIRANJE\IMG_0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41685"/>
            <a:ext cx="8636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Sonja\Desktop\ZA PREZENTACIJU ŠKOLE\IIIASZ-LAKIRANJE\IMG_0800.JPG">
            <a:extLst>
              <a:ext uri="{FF2B5EF4-FFF2-40B4-BE49-F238E27FC236}">
                <a16:creationId xmlns:a16="http://schemas.microsoft.com/office/drawing/2014/main" id="{91433246-E6FA-4706-AD06-577E64ACB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0" t="1028" r="6255" b="-2"/>
          <a:stretch>
            <a:fillRect/>
          </a:stretch>
        </p:blipFill>
        <p:spPr>
          <a:xfrm>
            <a:off x="235142" y="178169"/>
            <a:ext cx="2965257" cy="4388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950F78ED-A28B-41E5-83A7-A154F0F3A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9583" r="28304" b="4028"/>
          <a:stretch>
            <a:fillRect/>
          </a:stretch>
        </p:blipFill>
        <p:spPr bwMode="auto">
          <a:xfrm>
            <a:off x="3492438" y="277260"/>
            <a:ext cx="2462313" cy="440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2756EE7C-81CB-4723-A0BA-77D2ED41C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4" t="21257" r="34930"/>
          <a:stretch>
            <a:fillRect/>
          </a:stretch>
        </p:blipFill>
        <p:spPr bwMode="auto">
          <a:xfrm>
            <a:off x="6348141" y="233927"/>
            <a:ext cx="2338659" cy="449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186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01806"/>
            <a:ext cx="6338722" cy="713678"/>
          </a:xfrm>
        </p:spPr>
        <p:txBody>
          <a:bodyPr/>
          <a:lstStyle/>
          <a:p>
            <a:pPr algn="ctr"/>
            <a:r>
              <a:rPr lang="hr-HR" sz="2800" dirty="0">
                <a:solidFill>
                  <a:srgbClr val="FFC000"/>
                </a:solidFill>
                <a:latin typeface="+mj-lt"/>
              </a:rPr>
              <a:t>Gdje se zaposliti?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1650380"/>
            <a:ext cx="7609962" cy="2963670"/>
          </a:xfrm>
        </p:spPr>
        <p:txBody>
          <a:bodyPr/>
          <a:lstStyle/>
          <a:p>
            <a:r>
              <a:rPr lang="hr-HR" sz="2400" dirty="0">
                <a:latin typeface="+mj-lt"/>
              </a:rPr>
              <a:t>Zapošljavaju se u poduzećima koja se bave završnim radovima u graditeljstvu. </a:t>
            </a:r>
          </a:p>
          <a:p>
            <a:r>
              <a:rPr lang="hr-HR" sz="2400" dirty="0">
                <a:latin typeface="+mj-lt"/>
              </a:rPr>
              <a:t>Nakon završenog obrazovanja, učenicima se pruža mogućnost napredovanja u struci kroz polaganje majstorskog ispita, te osamostaljivanje kroz privatni obrt.</a:t>
            </a:r>
          </a:p>
          <a:p>
            <a:pPr>
              <a:buNone/>
            </a:pPr>
            <a:r>
              <a:rPr lang="hr-HR" sz="2400" dirty="0">
                <a:latin typeface="+mj-lt"/>
              </a:rPr>
              <a:t> </a:t>
            </a:r>
          </a:p>
          <a:p>
            <a:endParaRPr lang="hr-HR" dirty="0"/>
          </a:p>
        </p:txBody>
      </p:sp>
      <p:grpSp>
        <p:nvGrpSpPr>
          <p:cNvPr id="4" name="Google Shape;544;p54"/>
          <p:cNvGrpSpPr/>
          <p:nvPr/>
        </p:nvGrpSpPr>
        <p:grpSpPr>
          <a:xfrm rot="1455700">
            <a:off x="7610004" y="845521"/>
            <a:ext cx="1179300" cy="439332"/>
            <a:chOff x="3982550" y="676593"/>
            <a:chExt cx="1179300" cy="439332"/>
          </a:xfrm>
        </p:grpSpPr>
        <p:sp>
          <p:nvSpPr>
            <p:cNvPr id="5" name="Google Shape;545;p54"/>
            <p:cNvSpPr/>
            <p:nvPr/>
          </p:nvSpPr>
          <p:spPr>
            <a:xfrm>
              <a:off x="4530450" y="676593"/>
              <a:ext cx="69900" cy="69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46;p54"/>
            <p:cNvSpPr/>
            <p:nvPr/>
          </p:nvSpPr>
          <p:spPr>
            <a:xfrm>
              <a:off x="4193400" y="807925"/>
              <a:ext cx="757500" cy="24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547;p54"/>
            <p:cNvGrpSpPr/>
            <p:nvPr/>
          </p:nvGrpSpPr>
          <p:grpSpPr>
            <a:xfrm>
              <a:off x="5003350" y="773925"/>
              <a:ext cx="115200" cy="342000"/>
              <a:chOff x="5003350" y="692300"/>
              <a:chExt cx="115200" cy="342000"/>
            </a:xfrm>
          </p:grpSpPr>
          <p:cxnSp>
            <p:nvCxnSpPr>
              <p:cNvPr id="9" name="Google Shape;548;p54"/>
              <p:cNvCxnSpPr>
                <a:endCxn id="10" idx="3"/>
              </p:cNvCxnSpPr>
              <p:nvPr/>
            </p:nvCxnSpPr>
            <p:spPr>
              <a:xfrm>
                <a:off x="5060950" y="692300"/>
                <a:ext cx="0" cy="34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" name="Google Shape;549;p54"/>
              <p:cNvSpPr/>
              <p:nvPr/>
            </p:nvSpPr>
            <p:spPr>
              <a:xfrm>
                <a:off x="5003350" y="934700"/>
                <a:ext cx="115200" cy="996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550;p54"/>
            <p:cNvSpPr/>
            <p:nvPr/>
          </p:nvSpPr>
          <p:spPr>
            <a:xfrm>
              <a:off x="3982550" y="718400"/>
              <a:ext cx="11793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082"/>
            <a:ext cx="8229600" cy="948811"/>
          </a:xfrm>
        </p:spPr>
        <p:txBody>
          <a:bodyPr/>
          <a:lstStyle/>
          <a:p>
            <a:pPr algn="ctr"/>
            <a:r>
              <a:rPr lang="hr-HR" dirty="0">
                <a:solidFill>
                  <a:srgbClr val="FFC000"/>
                </a:solidFill>
                <a:latin typeface="+mn-lt"/>
              </a:rPr>
              <a:t>CVJEĆAR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075240" cy="3780420"/>
          </a:xfrm>
        </p:spPr>
        <p:txBody>
          <a:bodyPr>
            <a:noAutofit/>
          </a:bodyPr>
          <a:lstStyle/>
          <a:p>
            <a:r>
              <a:rPr lang="hr-HR" sz="2400" dirty="0">
                <a:latin typeface="+mn-lt"/>
                <a:cs typeface="Arial" pitchFamily="34" charset="0"/>
              </a:rPr>
              <a:t>I</a:t>
            </a:r>
            <a:r>
              <a:rPr lang="vi-VN" sz="2400" dirty="0">
                <a:latin typeface="+mn-lt"/>
                <a:cs typeface="Arial" pitchFamily="34" charset="0"/>
              </a:rPr>
              <a:t>zra</a:t>
            </a:r>
            <a:r>
              <a:rPr lang="hr-HR" sz="2400" dirty="0">
                <a:latin typeface="+mn-lt"/>
                <a:cs typeface="Arial" pitchFamily="34" charset="0"/>
              </a:rPr>
              <a:t>đuje</a:t>
            </a:r>
            <a:r>
              <a:rPr lang="vi-VN" sz="2400" dirty="0">
                <a:latin typeface="+mn-lt"/>
                <a:cs typeface="Arial" pitchFamily="34" charset="0"/>
              </a:rPr>
              <a:t> buket</a:t>
            </a:r>
            <a:r>
              <a:rPr lang="hr-HR" sz="2400" dirty="0">
                <a:latin typeface="+mn-lt"/>
                <a:cs typeface="Arial" pitchFamily="34" charset="0"/>
              </a:rPr>
              <a:t>e</a:t>
            </a:r>
            <a:r>
              <a:rPr lang="vi-VN" sz="2400" dirty="0">
                <a:latin typeface="+mn-lt"/>
                <a:cs typeface="Arial" pitchFamily="34" charset="0"/>
              </a:rPr>
              <a:t> i cvjetn</a:t>
            </a:r>
            <a:r>
              <a:rPr lang="hr-HR" sz="2400" dirty="0">
                <a:latin typeface="+mn-lt"/>
                <a:cs typeface="Arial" pitchFamily="34" charset="0"/>
              </a:rPr>
              <a:t>e</a:t>
            </a:r>
            <a:r>
              <a:rPr lang="vi-VN" sz="2400" dirty="0">
                <a:latin typeface="+mn-lt"/>
                <a:cs typeface="Arial" pitchFamily="34" charset="0"/>
              </a:rPr>
              <a:t> aranžman</a:t>
            </a:r>
            <a:r>
              <a:rPr lang="hr-HR" sz="2400" dirty="0">
                <a:latin typeface="+mn-lt"/>
                <a:cs typeface="Arial" pitchFamily="34" charset="0"/>
              </a:rPr>
              <a:t>e</a:t>
            </a:r>
            <a:r>
              <a:rPr lang="vi-VN" sz="2400" dirty="0">
                <a:latin typeface="+mn-lt"/>
                <a:cs typeface="Arial" pitchFamily="34" charset="0"/>
              </a:rPr>
              <a:t> za sve prigode</a:t>
            </a:r>
            <a:r>
              <a:rPr lang="hr-HR" sz="2400" dirty="0">
                <a:latin typeface="+mn-lt"/>
                <a:cs typeface="Arial" pitchFamily="34" charset="0"/>
              </a:rPr>
              <a:t>, </a:t>
            </a:r>
            <a:r>
              <a:rPr lang="vi-VN" sz="2400" dirty="0">
                <a:latin typeface="+mn-lt"/>
                <a:cs typeface="Arial" pitchFamily="34" charset="0"/>
              </a:rPr>
              <a:t>izra</a:t>
            </a:r>
            <a:r>
              <a:rPr lang="hr-HR" sz="2400" dirty="0">
                <a:latin typeface="+mn-lt"/>
                <a:cs typeface="Arial" pitchFamily="34" charset="0"/>
              </a:rPr>
              <a:t>đuje</a:t>
            </a:r>
            <a:r>
              <a:rPr lang="vi-VN" sz="2400" dirty="0">
                <a:latin typeface="+mn-lt"/>
                <a:cs typeface="Arial" pitchFamily="34" charset="0"/>
              </a:rPr>
              <a:t> vijen</a:t>
            </a:r>
            <a:r>
              <a:rPr lang="hr-HR" sz="2400" dirty="0">
                <a:latin typeface="+mn-lt"/>
                <a:cs typeface="Arial" pitchFamily="34" charset="0"/>
              </a:rPr>
              <a:t>ce, grobne aranžmane</a:t>
            </a:r>
          </a:p>
          <a:p>
            <a:r>
              <a:rPr lang="hr-HR" sz="2400" dirty="0">
                <a:latin typeface="+mn-lt"/>
                <a:cs typeface="Arial" pitchFamily="34" charset="0"/>
              </a:rPr>
              <a:t>Proizvodi, nabavlja i prodaje rezano cvijeće i sadnice.</a:t>
            </a:r>
          </a:p>
          <a:p>
            <a:r>
              <a:rPr lang="hr-HR" sz="2400" dirty="0">
                <a:latin typeface="+mn-lt"/>
                <a:cs typeface="Arial" pitchFamily="34" charset="0"/>
              </a:rPr>
              <a:t>D</a:t>
            </a:r>
            <a:r>
              <a:rPr lang="vi-VN" sz="2400" dirty="0">
                <a:latin typeface="+mn-lt"/>
                <a:cs typeface="Arial" pitchFamily="34" charset="0"/>
              </a:rPr>
              <a:t>ekorira razn</a:t>
            </a:r>
            <a:r>
              <a:rPr lang="hr-HR" sz="2400" dirty="0">
                <a:latin typeface="+mn-lt"/>
                <a:cs typeface="Arial" pitchFamily="34" charset="0"/>
              </a:rPr>
              <a:t>e</a:t>
            </a:r>
            <a:r>
              <a:rPr lang="vi-VN" sz="2400" dirty="0">
                <a:latin typeface="+mn-lt"/>
                <a:cs typeface="Arial" pitchFamily="34" charset="0"/>
              </a:rPr>
              <a:t> prostor</a:t>
            </a:r>
            <a:r>
              <a:rPr lang="hr-HR" sz="2400" dirty="0">
                <a:latin typeface="+mn-lt"/>
                <a:cs typeface="Arial" pitchFamily="34" charset="0"/>
              </a:rPr>
              <a:t>e</a:t>
            </a:r>
            <a:r>
              <a:rPr lang="vi-VN" sz="2400" dirty="0">
                <a:latin typeface="+mn-lt"/>
                <a:cs typeface="Arial" pitchFamily="34" charset="0"/>
              </a:rPr>
              <a:t> za poslovna</a:t>
            </a:r>
            <a:r>
              <a:rPr lang="hr-HR" sz="2400" dirty="0">
                <a:latin typeface="+mn-lt"/>
                <a:cs typeface="Arial" pitchFamily="34" charset="0"/>
              </a:rPr>
              <a:t> i privatna</a:t>
            </a:r>
            <a:r>
              <a:rPr lang="vi-VN" sz="2400" dirty="0">
                <a:latin typeface="+mn-lt"/>
                <a:cs typeface="Arial" pitchFamily="34" charset="0"/>
              </a:rPr>
              <a:t> događanja</a:t>
            </a:r>
            <a:r>
              <a:rPr lang="hr-HR" sz="2400" dirty="0">
                <a:latin typeface="+mn-lt"/>
                <a:cs typeface="Arial" pitchFamily="34" charset="0"/>
              </a:rPr>
              <a:t> lončanicama i cvjetnim dekoracijama.</a:t>
            </a:r>
          </a:p>
          <a:p>
            <a:r>
              <a:rPr lang="hr-HR" sz="2400" dirty="0">
                <a:latin typeface="+mn-lt"/>
                <a:cs typeface="Arial" pitchFamily="34" charset="0"/>
              </a:rPr>
              <a:t>Daje savjete kupcima o uzgoju i njezi biljaka.</a:t>
            </a:r>
            <a:br>
              <a:rPr lang="vi-VN" sz="2400" dirty="0">
                <a:latin typeface="+mn-lt"/>
                <a:cs typeface="Arial" pitchFamily="34" charset="0"/>
              </a:rPr>
            </a:br>
            <a:br>
              <a:rPr lang="vi-VN" sz="2700" dirty="0">
                <a:latin typeface="Corbel" pitchFamily="34" charset="0"/>
              </a:rPr>
            </a:br>
            <a:endParaRPr lang="hr-HR" sz="2700" dirty="0">
              <a:latin typeface="Book Antiqua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7470775" cy="857250"/>
          </a:xfrm>
        </p:spPr>
        <p:txBody>
          <a:bodyPr/>
          <a:lstStyle/>
          <a:p>
            <a:pPr eaLnBrk="1" hangingPunct="1"/>
            <a:endParaRPr lang="hr-HR"/>
          </a:p>
        </p:txBody>
      </p:sp>
      <p:pic>
        <p:nvPicPr>
          <p:cNvPr id="43011" name="Picture 2" descr="http://retaildesignblog.net/wp-content/uploads/2013/04/Flower-shop-by-Aysu-C%C4%B0CEK-Istanbul-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932" y="144967"/>
            <a:ext cx="8671152" cy="499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l="31546" t="22640" b="7470"/>
          <a:stretch>
            <a:fillRect/>
          </a:stretch>
        </p:blipFill>
        <p:spPr bwMode="auto">
          <a:xfrm>
            <a:off x="0" y="-77723"/>
            <a:ext cx="9144000" cy="524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2" name="Picture 4" descr="C:\Users\Korisnik\Desktop\Škola - svašta\Slike škola Nikolina\media-share-0-02-05-e2c87de2784087e46b09046f4f836ca7d59cd2b2536630ba4a398f9f86b79fd9-8acbf033-ae3b-448d-bea5-5202562bdb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445" y="0"/>
            <a:ext cx="8374566" cy="5400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444" y="1755"/>
            <a:ext cx="8742556" cy="514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7224204-D552-4D56-97F7-F0EC4C28D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40" y="160274"/>
            <a:ext cx="2173343" cy="482295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64ACE9A-AAA9-4FFF-ABF5-96D6237FF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5" r="34275"/>
          <a:stretch/>
        </p:blipFill>
        <p:spPr>
          <a:xfrm>
            <a:off x="4572000" y="160274"/>
            <a:ext cx="3618965" cy="482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65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9876" name="Picture 4" descr="Uzgoj, prodaja i dostava cvijeća • OPG Jurica Ravenšćak, Bjelov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01806"/>
            <a:ext cx="6338722" cy="713678"/>
          </a:xfrm>
        </p:spPr>
        <p:txBody>
          <a:bodyPr/>
          <a:lstStyle/>
          <a:p>
            <a:pPr algn="ctr"/>
            <a:r>
              <a:rPr lang="hr-HR" sz="2800" dirty="0">
                <a:solidFill>
                  <a:srgbClr val="FFC000"/>
                </a:solidFill>
                <a:latin typeface="+mj-lt"/>
              </a:rPr>
              <a:t>Gdje se zaposliti?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1650380"/>
            <a:ext cx="7609962" cy="2963670"/>
          </a:xfrm>
        </p:spPr>
        <p:txBody>
          <a:bodyPr/>
          <a:lstStyle/>
          <a:p>
            <a:r>
              <a:rPr lang="hr-HR" sz="2400" dirty="0">
                <a:latin typeface="+mj-lt"/>
              </a:rPr>
              <a:t>u cvjećarnicama ili cvjetnim ateljeima,</a:t>
            </a:r>
          </a:p>
          <a:p>
            <a:r>
              <a:rPr lang="hr-HR" sz="2400" dirty="0">
                <a:latin typeface="+mj-lt"/>
              </a:rPr>
              <a:t>u vlastitoj cvjećarnici,</a:t>
            </a:r>
          </a:p>
          <a:p>
            <a:r>
              <a:rPr lang="hr-HR" sz="2400" dirty="0">
                <a:latin typeface="+mj-lt"/>
              </a:rPr>
              <a:t>u tvrtkama koja se bave veletrgovinom cvijeća i cvjećarskog pribora,</a:t>
            </a:r>
          </a:p>
          <a:p>
            <a:r>
              <a:rPr lang="hr-HR" sz="2400" dirty="0">
                <a:latin typeface="+mj-lt"/>
              </a:rPr>
              <a:t>u proizvodnji cvijeća za prodaju.</a:t>
            </a:r>
          </a:p>
          <a:p>
            <a:pPr>
              <a:buNone/>
            </a:pPr>
            <a:endParaRPr lang="hr-HR" sz="2400" dirty="0">
              <a:latin typeface="+mj-lt"/>
            </a:endParaRPr>
          </a:p>
          <a:p>
            <a:endParaRPr lang="hr-HR" dirty="0"/>
          </a:p>
        </p:txBody>
      </p:sp>
      <p:grpSp>
        <p:nvGrpSpPr>
          <p:cNvPr id="4" name="Google Shape;544;p54"/>
          <p:cNvGrpSpPr/>
          <p:nvPr/>
        </p:nvGrpSpPr>
        <p:grpSpPr>
          <a:xfrm rot="1455700">
            <a:off x="7610004" y="845521"/>
            <a:ext cx="1179300" cy="439332"/>
            <a:chOff x="3982550" y="676593"/>
            <a:chExt cx="1179300" cy="439332"/>
          </a:xfrm>
        </p:grpSpPr>
        <p:sp>
          <p:nvSpPr>
            <p:cNvPr id="5" name="Google Shape;545;p54"/>
            <p:cNvSpPr/>
            <p:nvPr/>
          </p:nvSpPr>
          <p:spPr>
            <a:xfrm>
              <a:off x="4530450" y="676593"/>
              <a:ext cx="69900" cy="69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46;p54"/>
            <p:cNvSpPr/>
            <p:nvPr/>
          </p:nvSpPr>
          <p:spPr>
            <a:xfrm>
              <a:off x="4193400" y="807925"/>
              <a:ext cx="757500" cy="24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547;p54"/>
            <p:cNvGrpSpPr/>
            <p:nvPr/>
          </p:nvGrpSpPr>
          <p:grpSpPr>
            <a:xfrm>
              <a:off x="5003350" y="773925"/>
              <a:ext cx="115200" cy="342000"/>
              <a:chOff x="5003350" y="692300"/>
              <a:chExt cx="115200" cy="342000"/>
            </a:xfrm>
          </p:grpSpPr>
          <p:cxnSp>
            <p:nvCxnSpPr>
              <p:cNvPr id="9" name="Google Shape;548;p54"/>
              <p:cNvCxnSpPr>
                <a:endCxn id="10" idx="3"/>
              </p:cNvCxnSpPr>
              <p:nvPr/>
            </p:nvCxnSpPr>
            <p:spPr>
              <a:xfrm>
                <a:off x="5060950" y="692300"/>
                <a:ext cx="0" cy="34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" name="Google Shape;549;p54"/>
              <p:cNvSpPr/>
              <p:nvPr/>
            </p:nvSpPr>
            <p:spPr>
              <a:xfrm>
                <a:off x="5003350" y="934700"/>
                <a:ext cx="115200" cy="996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550;p54"/>
            <p:cNvSpPr/>
            <p:nvPr/>
          </p:nvSpPr>
          <p:spPr>
            <a:xfrm>
              <a:off x="3982550" y="718400"/>
              <a:ext cx="11793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990"/>
            <a:ext cx="8229600" cy="881904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rgbClr val="FFC000"/>
                </a:solidFill>
                <a:latin typeface="+mn-lt"/>
              </a:rPr>
              <a:t>VRTLAR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>
                <a:latin typeface="+mj-lt"/>
              </a:rPr>
              <a:t>Uređuje vrtove, zelene površine, travnjake u parkovima i na sportskim terenima, zelene površine koje okružuju različite institucije.</a:t>
            </a:r>
          </a:p>
          <a:p>
            <a:pPr lvl="0"/>
            <a:r>
              <a:rPr lang="hr-HR" sz="2400" dirty="0">
                <a:latin typeface="+mj-lt"/>
              </a:rPr>
              <a:t>Proizvodi različite vrste ukrasnog bilja, cvijeća, drveća, začinskog bilja, voća i povrća u zaštićenim prostorima i na otvorenim površinama.</a:t>
            </a:r>
          </a:p>
          <a:p>
            <a:pPr lvl="0"/>
            <a:endParaRPr lang="hr-HR" sz="2400" dirty="0">
              <a:latin typeface="+mj-lt"/>
            </a:endParaRPr>
          </a:p>
          <a:p>
            <a:endParaRPr lang="hr-HR" sz="2400" dirty="0"/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E042D88-2197-465D-922E-40B3D18D0FF7}"/>
              </a:ext>
            </a:extLst>
          </p:cNvPr>
          <p:cNvSpPr txBox="1">
            <a:spLocks/>
          </p:cNvSpPr>
          <p:nvPr/>
        </p:nvSpPr>
        <p:spPr>
          <a:xfrm>
            <a:off x="80683" y="-453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457200" indent="-457200" algn="l"/>
            <a:endParaRPr lang="hr-HR" altLang="en-US" sz="2000" dirty="0">
              <a:latin typeface="Bierstadt" panose="020B0504020202020204" pitchFamily="34" charset="0"/>
            </a:endParaRPr>
          </a:p>
        </p:txBody>
      </p:sp>
      <p:pic>
        <p:nvPicPr>
          <p:cNvPr id="10" name="Picture 11" descr="Landscape Architect design water garden plans for backyard ⬇ Stock Photo,  Image by © toa55 #62598825">
            <a:extLst>
              <a:ext uri="{FF2B5EF4-FFF2-40B4-BE49-F238E27FC236}">
                <a16:creationId xmlns:a16="http://schemas.microsoft.com/office/drawing/2014/main" id="{9BD2D627-AA52-49A3-B65A-525D813B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0851" y="872139"/>
            <a:ext cx="2123631" cy="341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https://gsio-skolski-list.com/wp-content/uploads/2021/04/gio_kampanja_zasadi_stablo-4.jpg">
            <a:extLst>
              <a:ext uri="{FF2B5EF4-FFF2-40B4-BE49-F238E27FC236}">
                <a16:creationId xmlns:a16="http://schemas.microsoft.com/office/drawing/2014/main" id="{7531F528-85BC-4756-8410-B2FD43A8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47" y="746589"/>
            <a:ext cx="2445137" cy="411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Korisnik\Pictures\Vrt 2016\WP_20160411_10_06_30_Pro.jpg">
            <a:extLst>
              <a:ext uri="{FF2B5EF4-FFF2-40B4-BE49-F238E27FC236}">
                <a16:creationId xmlns:a16="http://schemas.microsoft.com/office/drawing/2014/main" id="{4B287CC6-4326-4A10-B0E2-642AFBBD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475" y="732750"/>
            <a:ext cx="2445624" cy="413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505"/>
            <a:ext cx="9308128" cy="42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8" descr="http://os-ernestinovo.skole.hr/upload/os-ernestinovo/images/static3/723/Image/15-2_10_2007-salat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328" y="0"/>
            <a:ext cx="8597590" cy="523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3795" name="Picture 3" descr="C:\Users\Korisnik\Pictures\ŠKOLA\Floraart 2016\WP_20160601_11_03_38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676374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9"/>
          <p:cNvSpPr/>
          <p:nvPr/>
        </p:nvSpPr>
        <p:spPr>
          <a:xfrm>
            <a:off x="4009694" y="1615325"/>
            <a:ext cx="1125000" cy="480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670" name="Google Shape;670;p59"/>
          <p:cNvSpPr/>
          <p:nvPr/>
        </p:nvSpPr>
        <p:spPr>
          <a:xfrm>
            <a:off x="4009694" y="3991700"/>
            <a:ext cx="1125000" cy="480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671" name="Google Shape;671;p59"/>
          <p:cNvSpPr/>
          <p:nvPr/>
        </p:nvSpPr>
        <p:spPr>
          <a:xfrm>
            <a:off x="4009694" y="2404425"/>
            <a:ext cx="1125000" cy="4809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672" name="Google Shape;672;p59"/>
          <p:cNvSpPr txBox="1">
            <a:spLocks noGrp="1"/>
          </p:cNvSpPr>
          <p:nvPr>
            <p:ph type="subTitle" idx="4294967295"/>
          </p:nvPr>
        </p:nvSpPr>
        <p:spPr>
          <a:xfrm>
            <a:off x="893075" y="1541975"/>
            <a:ext cx="2406000" cy="627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-HR" sz="2000" dirty="0">
                <a:latin typeface="+mj-lt"/>
              </a:rPr>
              <a:t>Blizu autobusnog kolodvora Delta za prigradske autobuse</a:t>
            </a:r>
            <a:endParaRPr sz="2000" dirty="0">
              <a:latin typeface="+mj-lt"/>
            </a:endParaRPr>
          </a:p>
        </p:txBody>
      </p:sp>
      <p:sp>
        <p:nvSpPr>
          <p:cNvPr id="673" name="Google Shape;673;p59"/>
          <p:cNvSpPr txBox="1">
            <a:spLocks noGrp="1"/>
          </p:cNvSpPr>
          <p:nvPr>
            <p:ph type="subTitle" idx="4294967295"/>
          </p:nvPr>
        </p:nvSpPr>
        <p:spPr>
          <a:xfrm>
            <a:off x="893075" y="3129250"/>
            <a:ext cx="2406000" cy="627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-HR" sz="2000" dirty="0">
                <a:latin typeface="+mj-lt"/>
              </a:rPr>
              <a:t>U blizini svih važnih ustanova za grad i županiju</a:t>
            </a:r>
            <a:endParaRPr sz="2000" dirty="0">
              <a:latin typeface="+mj-lt"/>
            </a:endParaRPr>
          </a:p>
        </p:txBody>
      </p:sp>
      <p:sp>
        <p:nvSpPr>
          <p:cNvPr id="674" name="Google Shape;674;p59"/>
          <p:cNvSpPr txBox="1">
            <a:spLocks noGrp="1"/>
          </p:cNvSpPr>
          <p:nvPr>
            <p:ph type="subTitle" idx="4294967295"/>
          </p:nvPr>
        </p:nvSpPr>
        <p:spPr>
          <a:xfrm>
            <a:off x="5845025" y="2340150"/>
            <a:ext cx="2406000" cy="627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-HR" sz="2000" dirty="0">
                <a:latin typeface="+mj-lt"/>
              </a:rPr>
              <a:t>Pet minuta hoda od autobusnog kolodvora Žabica za autobuse međugradskog prometovanja</a:t>
            </a:r>
            <a:endParaRPr sz="2000" dirty="0">
              <a:latin typeface="+mj-lt"/>
            </a:endParaRPr>
          </a:p>
        </p:txBody>
      </p:sp>
      <p:sp>
        <p:nvSpPr>
          <p:cNvPr id="675" name="Google Shape;675;p59"/>
          <p:cNvSpPr txBox="1"/>
          <p:nvPr/>
        </p:nvSpPr>
        <p:spPr>
          <a:xfrm>
            <a:off x="4225898" y="1681425"/>
            <a:ext cx="7563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 b="1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1.</a:t>
            </a:r>
            <a:endParaRPr sz="2700" b="1" dirty="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76" name="Google Shape;676;p59"/>
          <p:cNvSpPr txBox="1"/>
          <p:nvPr/>
        </p:nvSpPr>
        <p:spPr>
          <a:xfrm>
            <a:off x="4225898" y="4057775"/>
            <a:ext cx="7563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4.</a:t>
            </a:r>
            <a:endParaRPr sz="2700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77" name="Google Shape;677;p59"/>
          <p:cNvSpPr txBox="1"/>
          <p:nvPr/>
        </p:nvSpPr>
        <p:spPr>
          <a:xfrm>
            <a:off x="4225898" y="2470500"/>
            <a:ext cx="7563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2.</a:t>
            </a:r>
            <a:endParaRPr sz="2700" b="1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78" name="Google Shape;678;p59"/>
          <p:cNvSpPr txBox="1">
            <a:spLocks noGrp="1"/>
          </p:cNvSpPr>
          <p:nvPr>
            <p:ph type="title"/>
          </p:nvPr>
        </p:nvSpPr>
        <p:spPr>
          <a:xfrm>
            <a:off x="720000" y="365829"/>
            <a:ext cx="7703100" cy="370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cxnSp>
        <p:nvCxnSpPr>
          <p:cNvPr id="679" name="Google Shape;679;p59"/>
          <p:cNvCxnSpPr/>
          <p:nvPr/>
        </p:nvCxnSpPr>
        <p:spPr>
          <a:xfrm>
            <a:off x="4194050" y="1018658"/>
            <a:ext cx="7563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0" name="Google Shape;680;p59"/>
          <p:cNvSpPr/>
          <p:nvPr/>
        </p:nvSpPr>
        <p:spPr>
          <a:xfrm>
            <a:off x="4009694" y="3193525"/>
            <a:ext cx="1125000" cy="480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681" name="Google Shape;681;p59"/>
          <p:cNvSpPr txBox="1"/>
          <p:nvPr/>
        </p:nvSpPr>
        <p:spPr>
          <a:xfrm>
            <a:off x="4225898" y="3259600"/>
            <a:ext cx="7563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 b="1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3.</a:t>
            </a:r>
            <a:endParaRPr sz="2700" b="1" dirty="0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82" name="Google Shape;682;p59"/>
          <p:cNvSpPr txBox="1">
            <a:spLocks noGrp="1"/>
          </p:cNvSpPr>
          <p:nvPr>
            <p:ph type="subTitle" idx="4294967295"/>
          </p:nvPr>
        </p:nvSpPr>
        <p:spPr>
          <a:xfrm>
            <a:off x="5845025" y="3918350"/>
            <a:ext cx="2406000" cy="627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hr-HR" sz="2000" dirty="0">
                <a:latin typeface="+mj-lt"/>
              </a:rPr>
              <a:t>U blizini važnih kulturnih ustanova</a:t>
            </a:r>
            <a:endParaRPr sz="2000" dirty="0">
              <a:latin typeface="+mj-lt"/>
            </a:endParaRPr>
          </a:p>
        </p:txBody>
      </p:sp>
      <p:cxnSp>
        <p:nvCxnSpPr>
          <p:cNvPr id="683" name="Google Shape;683;p59"/>
          <p:cNvCxnSpPr>
            <a:stCxn id="669" idx="1"/>
            <a:endCxn id="672" idx="3"/>
          </p:cNvCxnSpPr>
          <p:nvPr/>
        </p:nvCxnSpPr>
        <p:spPr>
          <a:xfrm rot="10800000">
            <a:off x="3298994" y="1855775"/>
            <a:ext cx="7107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84" name="Google Shape;684;p59"/>
          <p:cNvCxnSpPr>
            <a:stCxn id="671" idx="3"/>
            <a:endCxn id="674" idx="1"/>
          </p:cNvCxnSpPr>
          <p:nvPr/>
        </p:nvCxnSpPr>
        <p:spPr>
          <a:xfrm>
            <a:off x="5134694" y="2644875"/>
            <a:ext cx="710331" cy="9075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85" name="Google Shape;685;p59"/>
          <p:cNvCxnSpPr>
            <a:stCxn id="680" idx="1"/>
            <a:endCxn id="673" idx="3"/>
          </p:cNvCxnSpPr>
          <p:nvPr/>
        </p:nvCxnSpPr>
        <p:spPr>
          <a:xfrm flipH="1">
            <a:off x="3298994" y="3433975"/>
            <a:ext cx="710700" cy="90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86" name="Google Shape;686;p59"/>
          <p:cNvCxnSpPr>
            <a:stCxn id="670" idx="3"/>
            <a:endCxn id="682" idx="1"/>
          </p:cNvCxnSpPr>
          <p:nvPr/>
        </p:nvCxnSpPr>
        <p:spPr>
          <a:xfrm>
            <a:off x="5134694" y="4232150"/>
            <a:ext cx="7104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687" name="Google Shape;687;p59"/>
          <p:cNvCxnSpPr>
            <a:stCxn id="669" idx="2"/>
            <a:endCxn id="671" idx="0"/>
          </p:cNvCxnSpPr>
          <p:nvPr/>
        </p:nvCxnSpPr>
        <p:spPr>
          <a:xfrm>
            <a:off x="4572194" y="2096225"/>
            <a:ext cx="0" cy="308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8" name="Google Shape;688;p59"/>
          <p:cNvCxnSpPr>
            <a:endCxn id="680" idx="0"/>
          </p:cNvCxnSpPr>
          <p:nvPr/>
        </p:nvCxnSpPr>
        <p:spPr>
          <a:xfrm>
            <a:off x="4572194" y="2885125"/>
            <a:ext cx="0" cy="308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9" name="Google Shape;689;p59"/>
          <p:cNvCxnSpPr>
            <a:endCxn id="670" idx="0"/>
          </p:cNvCxnSpPr>
          <p:nvPr/>
        </p:nvCxnSpPr>
        <p:spPr>
          <a:xfrm>
            <a:off x="4572194" y="3674300"/>
            <a:ext cx="0" cy="317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kstniOkvir 1">
            <a:extLst>
              <a:ext uri="{FF2B5EF4-FFF2-40B4-BE49-F238E27FC236}">
                <a16:creationId xmlns:a16="http://schemas.microsoft.com/office/drawing/2014/main" id="{3D59C061-D67C-43ED-847E-AA77A0EA4656}"/>
              </a:ext>
            </a:extLst>
          </p:cNvPr>
          <p:cNvSpPr txBox="1"/>
          <p:nvPr/>
        </p:nvSpPr>
        <p:spPr>
          <a:xfrm>
            <a:off x="2803842" y="504136"/>
            <a:ext cx="42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b="1" dirty="0">
              <a:solidFill>
                <a:schemeClr val="accent3"/>
              </a:solidFill>
            </a:endParaRPr>
          </a:p>
        </p:txBody>
      </p:sp>
      <p:grpSp>
        <p:nvGrpSpPr>
          <p:cNvPr id="25" name="Google Shape;13443;p97">
            <a:extLst>
              <a:ext uri="{FF2B5EF4-FFF2-40B4-BE49-F238E27FC236}">
                <a16:creationId xmlns:a16="http://schemas.microsoft.com/office/drawing/2014/main" id="{54EB7256-F237-4CFD-AE6B-5649D31ECAF0}"/>
              </a:ext>
            </a:extLst>
          </p:cNvPr>
          <p:cNvGrpSpPr/>
          <p:nvPr/>
        </p:nvGrpSpPr>
        <p:grpSpPr>
          <a:xfrm>
            <a:off x="5206882" y="289931"/>
            <a:ext cx="1350035" cy="860083"/>
            <a:chOff x="855096" y="1504485"/>
            <a:chExt cx="380910" cy="339594"/>
          </a:xfrm>
          <a:solidFill>
            <a:schemeClr val="accent2">
              <a:lumMod val="75000"/>
            </a:schemeClr>
          </a:solidFill>
        </p:grpSpPr>
        <p:sp>
          <p:nvSpPr>
            <p:cNvPr id="26" name="Google Shape;13444;p97">
              <a:extLst>
                <a:ext uri="{FF2B5EF4-FFF2-40B4-BE49-F238E27FC236}">
                  <a16:creationId xmlns:a16="http://schemas.microsoft.com/office/drawing/2014/main" id="{F0C868EB-01F5-470F-99AE-AE2D3534B56D}"/>
                </a:ext>
              </a:extLst>
            </p:cNvPr>
            <p:cNvSpPr/>
            <p:nvPr/>
          </p:nvSpPr>
          <p:spPr>
            <a:xfrm>
              <a:off x="1092707" y="1504485"/>
              <a:ext cx="107299" cy="136837"/>
            </a:xfrm>
            <a:custGeom>
              <a:avLst/>
              <a:gdLst/>
              <a:ahLst/>
              <a:cxnLst/>
              <a:rect l="l" t="t" r="r" b="b"/>
              <a:pathLst>
                <a:path w="3371" h="4299" extrusionOk="0">
                  <a:moveTo>
                    <a:pt x="1691" y="357"/>
                  </a:moveTo>
                  <a:cubicBezTo>
                    <a:pt x="2418" y="357"/>
                    <a:pt x="3013" y="953"/>
                    <a:pt x="3013" y="1679"/>
                  </a:cubicBezTo>
                  <a:cubicBezTo>
                    <a:pt x="3013" y="2250"/>
                    <a:pt x="2644" y="2750"/>
                    <a:pt x="2108" y="2929"/>
                  </a:cubicBezTo>
                  <a:lnTo>
                    <a:pt x="2418" y="1726"/>
                  </a:lnTo>
                  <a:cubicBezTo>
                    <a:pt x="2453" y="1643"/>
                    <a:pt x="2394" y="1536"/>
                    <a:pt x="2287" y="1512"/>
                  </a:cubicBezTo>
                  <a:cubicBezTo>
                    <a:pt x="2273" y="1509"/>
                    <a:pt x="2258" y="1507"/>
                    <a:pt x="2244" y="1507"/>
                  </a:cubicBezTo>
                  <a:cubicBezTo>
                    <a:pt x="2162" y="1507"/>
                    <a:pt x="2082" y="1564"/>
                    <a:pt x="2072" y="1655"/>
                  </a:cubicBezTo>
                  <a:lnTo>
                    <a:pt x="2060" y="1715"/>
                  </a:lnTo>
                  <a:lnTo>
                    <a:pt x="1322" y="1715"/>
                  </a:lnTo>
                  <a:lnTo>
                    <a:pt x="1298" y="1655"/>
                  </a:lnTo>
                  <a:cubicBezTo>
                    <a:pt x="1277" y="1568"/>
                    <a:pt x="1195" y="1511"/>
                    <a:pt x="1117" y="1511"/>
                  </a:cubicBezTo>
                  <a:cubicBezTo>
                    <a:pt x="1110" y="1511"/>
                    <a:pt x="1103" y="1511"/>
                    <a:pt x="1096" y="1512"/>
                  </a:cubicBezTo>
                  <a:cubicBezTo>
                    <a:pt x="1001" y="1548"/>
                    <a:pt x="941" y="1631"/>
                    <a:pt x="965" y="1726"/>
                  </a:cubicBezTo>
                  <a:lnTo>
                    <a:pt x="1275" y="2929"/>
                  </a:lnTo>
                  <a:cubicBezTo>
                    <a:pt x="751" y="2750"/>
                    <a:pt x="370" y="2262"/>
                    <a:pt x="370" y="1679"/>
                  </a:cubicBezTo>
                  <a:cubicBezTo>
                    <a:pt x="370" y="953"/>
                    <a:pt x="965" y="357"/>
                    <a:pt x="1691" y="357"/>
                  </a:cubicBezTo>
                  <a:close/>
                  <a:moveTo>
                    <a:pt x="1989" y="2036"/>
                  </a:moveTo>
                  <a:lnTo>
                    <a:pt x="1751" y="3012"/>
                  </a:lnTo>
                  <a:lnTo>
                    <a:pt x="1656" y="3012"/>
                  </a:lnTo>
                  <a:lnTo>
                    <a:pt x="1406" y="2036"/>
                  </a:lnTo>
                  <a:close/>
                  <a:moveTo>
                    <a:pt x="2072" y="3310"/>
                  </a:moveTo>
                  <a:lnTo>
                    <a:pt x="2072" y="3739"/>
                  </a:lnTo>
                  <a:lnTo>
                    <a:pt x="1322" y="3751"/>
                  </a:lnTo>
                  <a:cubicBezTo>
                    <a:pt x="1322" y="3751"/>
                    <a:pt x="1298" y="3751"/>
                    <a:pt x="1298" y="3739"/>
                  </a:cubicBezTo>
                  <a:lnTo>
                    <a:pt x="1298" y="3310"/>
                  </a:lnTo>
                  <a:cubicBezTo>
                    <a:pt x="1417" y="3334"/>
                    <a:pt x="1560" y="3346"/>
                    <a:pt x="1691" y="3346"/>
                  </a:cubicBezTo>
                  <a:cubicBezTo>
                    <a:pt x="1822" y="3346"/>
                    <a:pt x="1953" y="3334"/>
                    <a:pt x="2072" y="3310"/>
                  </a:cubicBezTo>
                  <a:close/>
                  <a:moveTo>
                    <a:pt x="1691" y="0"/>
                  </a:moveTo>
                  <a:cubicBezTo>
                    <a:pt x="763" y="0"/>
                    <a:pt x="1" y="750"/>
                    <a:pt x="1" y="1679"/>
                  </a:cubicBezTo>
                  <a:cubicBezTo>
                    <a:pt x="1" y="2334"/>
                    <a:pt x="394" y="2917"/>
                    <a:pt x="941" y="3191"/>
                  </a:cubicBezTo>
                  <a:lnTo>
                    <a:pt x="941" y="3751"/>
                  </a:lnTo>
                  <a:cubicBezTo>
                    <a:pt x="941" y="3941"/>
                    <a:pt x="1108" y="4108"/>
                    <a:pt x="1298" y="4108"/>
                  </a:cubicBezTo>
                  <a:lnTo>
                    <a:pt x="1501" y="4108"/>
                  </a:lnTo>
                  <a:lnTo>
                    <a:pt x="1501" y="4120"/>
                  </a:lnTo>
                  <a:cubicBezTo>
                    <a:pt x="1501" y="4227"/>
                    <a:pt x="1572" y="4298"/>
                    <a:pt x="1679" y="4298"/>
                  </a:cubicBezTo>
                  <a:cubicBezTo>
                    <a:pt x="1775" y="4298"/>
                    <a:pt x="1858" y="4227"/>
                    <a:pt x="1858" y="4120"/>
                  </a:cubicBezTo>
                  <a:lnTo>
                    <a:pt x="1858" y="4108"/>
                  </a:lnTo>
                  <a:lnTo>
                    <a:pt x="2048" y="4108"/>
                  </a:lnTo>
                  <a:cubicBezTo>
                    <a:pt x="2239" y="4108"/>
                    <a:pt x="2406" y="3941"/>
                    <a:pt x="2406" y="3751"/>
                  </a:cubicBezTo>
                  <a:lnTo>
                    <a:pt x="2406" y="3191"/>
                  </a:lnTo>
                  <a:cubicBezTo>
                    <a:pt x="2953" y="2917"/>
                    <a:pt x="3346" y="2334"/>
                    <a:pt x="3346" y="1679"/>
                  </a:cubicBezTo>
                  <a:cubicBezTo>
                    <a:pt x="3370" y="750"/>
                    <a:pt x="2608" y="0"/>
                    <a:pt x="1691" y="0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445;p97">
              <a:extLst>
                <a:ext uri="{FF2B5EF4-FFF2-40B4-BE49-F238E27FC236}">
                  <a16:creationId xmlns:a16="http://schemas.microsoft.com/office/drawing/2014/main" id="{4E5E2AD5-285E-4EEE-9A28-B3FF6034BB81}"/>
                </a:ext>
              </a:extLst>
            </p:cNvPr>
            <p:cNvSpPr/>
            <p:nvPr/>
          </p:nvSpPr>
          <p:spPr>
            <a:xfrm>
              <a:off x="855096" y="1521896"/>
              <a:ext cx="214152" cy="322183"/>
            </a:xfrm>
            <a:custGeom>
              <a:avLst/>
              <a:gdLst/>
              <a:ahLst/>
              <a:cxnLst/>
              <a:rect l="l" t="t" r="r" b="b"/>
              <a:pathLst>
                <a:path w="6728" h="10122" extrusionOk="0">
                  <a:moveTo>
                    <a:pt x="3346" y="358"/>
                  </a:moveTo>
                  <a:cubicBezTo>
                    <a:pt x="3870" y="358"/>
                    <a:pt x="4299" y="703"/>
                    <a:pt x="4299" y="1120"/>
                  </a:cubicBezTo>
                  <a:cubicBezTo>
                    <a:pt x="4001" y="1001"/>
                    <a:pt x="3691" y="941"/>
                    <a:pt x="3346" y="941"/>
                  </a:cubicBezTo>
                  <a:cubicBezTo>
                    <a:pt x="3001" y="941"/>
                    <a:pt x="2691" y="1001"/>
                    <a:pt x="2394" y="1120"/>
                  </a:cubicBezTo>
                  <a:cubicBezTo>
                    <a:pt x="2394" y="703"/>
                    <a:pt x="2810" y="358"/>
                    <a:pt x="3346" y="358"/>
                  </a:cubicBezTo>
                  <a:close/>
                  <a:moveTo>
                    <a:pt x="3370" y="1299"/>
                  </a:moveTo>
                  <a:cubicBezTo>
                    <a:pt x="4620" y="1299"/>
                    <a:pt x="5620" y="2311"/>
                    <a:pt x="5620" y="3561"/>
                  </a:cubicBezTo>
                  <a:cubicBezTo>
                    <a:pt x="5620" y="3882"/>
                    <a:pt x="5549" y="4216"/>
                    <a:pt x="5418" y="4513"/>
                  </a:cubicBezTo>
                  <a:lnTo>
                    <a:pt x="5418" y="4347"/>
                  </a:lnTo>
                  <a:cubicBezTo>
                    <a:pt x="5418" y="4144"/>
                    <a:pt x="5322" y="3930"/>
                    <a:pt x="5168" y="3799"/>
                  </a:cubicBezTo>
                  <a:cubicBezTo>
                    <a:pt x="4811" y="3489"/>
                    <a:pt x="4025" y="2953"/>
                    <a:pt x="2632" y="2811"/>
                  </a:cubicBezTo>
                  <a:cubicBezTo>
                    <a:pt x="2626" y="2810"/>
                    <a:pt x="2619" y="2809"/>
                    <a:pt x="2613" y="2809"/>
                  </a:cubicBezTo>
                  <a:cubicBezTo>
                    <a:pt x="2535" y="2809"/>
                    <a:pt x="2452" y="2878"/>
                    <a:pt x="2441" y="2977"/>
                  </a:cubicBezTo>
                  <a:cubicBezTo>
                    <a:pt x="2429" y="3073"/>
                    <a:pt x="2501" y="3156"/>
                    <a:pt x="2608" y="3168"/>
                  </a:cubicBezTo>
                  <a:cubicBezTo>
                    <a:pt x="3882" y="3311"/>
                    <a:pt x="4632" y="3787"/>
                    <a:pt x="4941" y="4061"/>
                  </a:cubicBezTo>
                  <a:cubicBezTo>
                    <a:pt x="5013" y="4144"/>
                    <a:pt x="5072" y="4239"/>
                    <a:pt x="5072" y="4347"/>
                  </a:cubicBezTo>
                  <a:lnTo>
                    <a:pt x="5072" y="4680"/>
                  </a:lnTo>
                  <a:cubicBezTo>
                    <a:pt x="5072" y="5609"/>
                    <a:pt x="4310" y="6371"/>
                    <a:pt x="3382" y="6371"/>
                  </a:cubicBezTo>
                  <a:cubicBezTo>
                    <a:pt x="3374" y="6371"/>
                    <a:pt x="3367" y="6371"/>
                    <a:pt x="3359" y="6371"/>
                  </a:cubicBezTo>
                  <a:cubicBezTo>
                    <a:pt x="2405" y="6371"/>
                    <a:pt x="1643" y="5625"/>
                    <a:pt x="1643" y="4692"/>
                  </a:cubicBezTo>
                  <a:lnTo>
                    <a:pt x="1643" y="4549"/>
                  </a:lnTo>
                  <a:cubicBezTo>
                    <a:pt x="1643" y="4466"/>
                    <a:pt x="1679" y="4406"/>
                    <a:pt x="1739" y="4382"/>
                  </a:cubicBezTo>
                  <a:cubicBezTo>
                    <a:pt x="1965" y="4263"/>
                    <a:pt x="2251" y="4025"/>
                    <a:pt x="2382" y="3620"/>
                  </a:cubicBezTo>
                  <a:cubicBezTo>
                    <a:pt x="2405" y="3525"/>
                    <a:pt x="2370" y="3430"/>
                    <a:pt x="2274" y="3394"/>
                  </a:cubicBezTo>
                  <a:cubicBezTo>
                    <a:pt x="2258" y="3389"/>
                    <a:pt x="2240" y="3387"/>
                    <a:pt x="2222" y="3387"/>
                  </a:cubicBezTo>
                  <a:cubicBezTo>
                    <a:pt x="2152" y="3387"/>
                    <a:pt x="2079" y="3425"/>
                    <a:pt x="2060" y="3501"/>
                  </a:cubicBezTo>
                  <a:cubicBezTo>
                    <a:pt x="1953" y="3799"/>
                    <a:pt x="1739" y="3966"/>
                    <a:pt x="1584" y="4061"/>
                  </a:cubicBezTo>
                  <a:cubicBezTo>
                    <a:pt x="1417" y="4156"/>
                    <a:pt x="1310" y="4335"/>
                    <a:pt x="1310" y="4513"/>
                  </a:cubicBezTo>
                  <a:cubicBezTo>
                    <a:pt x="1179" y="4216"/>
                    <a:pt x="1108" y="3882"/>
                    <a:pt x="1108" y="3561"/>
                  </a:cubicBezTo>
                  <a:cubicBezTo>
                    <a:pt x="1108" y="2311"/>
                    <a:pt x="2120" y="1299"/>
                    <a:pt x="3370" y="1299"/>
                  </a:cubicBezTo>
                  <a:close/>
                  <a:moveTo>
                    <a:pt x="4108" y="6585"/>
                  </a:moveTo>
                  <a:lnTo>
                    <a:pt x="4108" y="7002"/>
                  </a:lnTo>
                  <a:cubicBezTo>
                    <a:pt x="4108" y="7228"/>
                    <a:pt x="4239" y="7418"/>
                    <a:pt x="4430" y="7502"/>
                  </a:cubicBezTo>
                  <a:lnTo>
                    <a:pt x="4691" y="7621"/>
                  </a:lnTo>
                  <a:cubicBezTo>
                    <a:pt x="4441" y="8133"/>
                    <a:pt x="3918" y="8442"/>
                    <a:pt x="3346" y="8442"/>
                  </a:cubicBezTo>
                  <a:cubicBezTo>
                    <a:pt x="2786" y="8442"/>
                    <a:pt x="2263" y="8133"/>
                    <a:pt x="2013" y="7621"/>
                  </a:cubicBezTo>
                  <a:lnTo>
                    <a:pt x="2263" y="7502"/>
                  </a:lnTo>
                  <a:cubicBezTo>
                    <a:pt x="2453" y="7418"/>
                    <a:pt x="2584" y="7228"/>
                    <a:pt x="2584" y="7002"/>
                  </a:cubicBezTo>
                  <a:lnTo>
                    <a:pt x="2584" y="6585"/>
                  </a:lnTo>
                  <a:cubicBezTo>
                    <a:pt x="2822" y="6668"/>
                    <a:pt x="3084" y="6728"/>
                    <a:pt x="3346" y="6728"/>
                  </a:cubicBezTo>
                  <a:cubicBezTo>
                    <a:pt x="3620" y="6728"/>
                    <a:pt x="3870" y="6668"/>
                    <a:pt x="4108" y="6585"/>
                  </a:cubicBezTo>
                  <a:close/>
                  <a:moveTo>
                    <a:pt x="3346" y="1"/>
                  </a:moveTo>
                  <a:cubicBezTo>
                    <a:pt x="2632" y="1"/>
                    <a:pt x="2060" y="513"/>
                    <a:pt x="2060" y="1120"/>
                  </a:cubicBezTo>
                  <a:cubicBezTo>
                    <a:pt x="2060" y="1179"/>
                    <a:pt x="2060" y="1227"/>
                    <a:pt x="2072" y="1287"/>
                  </a:cubicBezTo>
                  <a:cubicBezTo>
                    <a:pt x="1286" y="1727"/>
                    <a:pt x="750" y="2572"/>
                    <a:pt x="750" y="3561"/>
                  </a:cubicBezTo>
                  <a:cubicBezTo>
                    <a:pt x="750" y="4204"/>
                    <a:pt x="989" y="4811"/>
                    <a:pt x="1405" y="5287"/>
                  </a:cubicBezTo>
                  <a:cubicBezTo>
                    <a:pt x="1548" y="5751"/>
                    <a:pt x="1846" y="6156"/>
                    <a:pt x="2251" y="6406"/>
                  </a:cubicBezTo>
                  <a:lnTo>
                    <a:pt x="2251" y="7014"/>
                  </a:lnTo>
                  <a:cubicBezTo>
                    <a:pt x="2251" y="7085"/>
                    <a:pt x="2203" y="7168"/>
                    <a:pt x="2132" y="7192"/>
                  </a:cubicBezTo>
                  <a:lnTo>
                    <a:pt x="548" y="7895"/>
                  </a:lnTo>
                  <a:cubicBezTo>
                    <a:pt x="203" y="8037"/>
                    <a:pt x="0" y="8371"/>
                    <a:pt x="0" y="8740"/>
                  </a:cubicBezTo>
                  <a:lnTo>
                    <a:pt x="0" y="9942"/>
                  </a:lnTo>
                  <a:cubicBezTo>
                    <a:pt x="0" y="10050"/>
                    <a:pt x="72" y="10121"/>
                    <a:pt x="179" y="10121"/>
                  </a:cubicBezTo>
                  <a:cubicBezTo>
                    <a:pt x="286" y="10121"/>
                    <a:pt x="358" y="10050"/>
                    <a:pt x="358" y="9942"/>
                  </a:cubicBezTo>
                  <a:lnTo>
                    <a:pt x="358" y="8740"/>
                  </a:lnTo>
                  <a:cubicBezTo>
                    <a:pt x="358" y="8514"/>
                    <a:pt x="489" y="8311"/>
                    <a:pt x="703" y="8216"/>
                  </a:cubicBezTo>
                  <a:lnTo>
                    <a:pt x="1691" y="7776"/>
                  </a:lnTo>
                  <a:cubicBezTo>
                    <a:pt x="2013" y="8395"/>
                    <a:pt x="2644" y="8799"/>
                    <a:pt x="3358" y="8799"/>
                  </a:cubicBezTo>
                  <a:cubicBezTo>
                    <a:pt x="4072" y="8799"/>
                    <a:pt x="4715" y="8395"/>
                    <a:pt x="5025" y="7776"/>
                  </a:cubicBezTo>
                  <a:lnTo>
                    <a:pt x="6025" y="8216"/>
                  </a:lnTo>
                  <a:cubicBezTo>
                    <a:pt x="6239" y="8311"/>
                    <a:pt x="6370" y="8514"/>
                    <a:pt x="6370" y="8740"/>
                  </a:cubicBezTo>
                  <a:lnTo>
                    <a:pt x="6370" y="9942"/>
                  </a:lnTo>
                  <a:cubicBezTo>
                    <a:pt x="6370" y="10050"/>
                    <a:pt x="6442" y="10121"/>
                    <a:pt x="6549" y="10121"/>
                  </a:cubicBezTo>
                  <a:cubicBezTo>
                    <a:pt x="6656" y="10121"/>
                    <a:pt x="6727" y="10050"/>
                    <a:pt x="6727" y="9942"/>
                  </a:cubicBezTo>
                  <a:lnTo>
                    <a:pt x="6727" y="8740"/>
                  </a:lnTo>
                  <a:cubicBezTo>
                    <a:pt x="6704" y="8371"/>
                    <a:pt x="6489" y="8037"/>
                    <a:pt x="6144" y="7895"/>
                  </a:cubicBezTo>
                  <a:lnTo>
                    <a:pt x="4572" y="7192"/>
                  </a:lnTo>
                  <a:cubicBezTo>
                    <a:pt x="4501" y="7168"/>
                    <a:pt x="4453" y="7085"/>
                    <a:pt x="4453" y="7014"/>
                  </a:cubicBezTo>
                  <a:lnTo>
                    <a:pt x="4453" y="6406"/>
                  </a:lnTo>
                  <a:cubicBezTo>
                    <a:pt x="4858" y="6156"/>
                    <a:pt x="5156" y="5751"/>
                    <a:pt x="5299" y="5287"/>
                  </a:cubicBezTo>
                  <a:cubicBezTo>
                    <a:pt x="5715" y="4811"/>
                    <a:pt x="5954" y="4204"/>
                    <a:pt x="5954" y="3561"/>
                  </a:cubicBezTo>
                  <a:cubicBezTo>
                    <a:pt x="5954" y="2596"/>
                    <a:pt x="5418" y="1727"/>
                    <a:pt x="4632" y="1287"/>
                  </a:cubicBezTo>
                  <a:cubicBezTo>
                    <a:pt x="4644" y="1227"/>
                    <a:pt x="4644" y="1179"/>
                    <a:pt x="4644" y="1120"/>
                  </a:cubicBezTo>
                  <a:cubicBezTo>
                    <a:pt x="4644" y="513"/>
                    <a:pt x="4060" y="1"/>
                    <a:pt x="3346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3446;p97">
              <a:extLst>
                <a:ext uri="{FF2B5EF4-FFF2-40B4-BE49-F238E27FC236}">
                  <a16:creationId xmlns:a16="http://schemas.microsoft.com/office/drawing/2014/main" id="{F10B14CA-A855-4B0C-9D7B-FEB9AFCB95B9}"/>
                </a:ext>
              </a:extLst>
            </p:cNvPr>
            <p:cNvSpPr/>
            <p:nvPr/>
          </p:nvSpPr>
          <p:spPr>
            <a:xfrm>
              <a:off x="89641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lnTo>
                    <a:pt x="0" y="918"/>
                  </a:lnTo>
                  <a:cubicBezTo>
                    <a:pt x="0" y="1025"/>
                    <a:pt x="72" y="1096"/>
                    <a:pt x="179" y="1096"/>
                  </a:cubicBezTo>
                  <a:cubicBezTo>
                    <a:pt x="286" y="1096"/>
                    <a:pt x="357" y="1025"/>
                    <a:pt x="357" y="918"/>
                  </a:cubicBezTo>
                  <a:lnTo>
                    <a:pt x="357" y="179"/>
                  </a:lnTo>
                  <a:cubicBezTo>
                    <a:pt x="345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447;p97">
              <a:extLst>
                <a:ext uri="{FF2B5EF4-FFF2-40B4-BE49-F238E27FC236}">
                  <a16:creationId xmlns:a16="http://schemas.microsoft.com/office/drawing/2014/main" id="{363F0DC4-0831-477C-A147-E14C19AA8F18}"/>
                </a:ext>
              </a:extLst>
            </p:cNvPr>
            <p:cNvSpPr/>
            <p:nvPr/>
          </p:nvSpPr>
          <p:spPr>
            <a:xfrm>
              <a:off x="1015391" y="1808780"/>
              <a:ext cx="11395" cy="34918"/>
            </a:xfrm>
            <a:custGeom>
              <a:avLst/>
              <a:gdLst/>
              <a:ahLst/>
              <a:cxnLst/>
              <a:rect l="l" t="t" r="r" b="b"/>
              <a:pathLst>
                <a:path w="358" h="1097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918"/>
                  </a:lnTo>
                  <a:cubicBezTo>
                    <a:pt x="1" y="1025"/>
                    <a:pt x="72" y="1096"/>
                    <a:pt x="179" y="1096"/>
                  </a:cubicBezTo>
                  <a:cubicBezTo>
                    <a:pt x="275" y="1096"/>
                    <a:pt x="346" y="1025"/>
                    <a:pt x="346" y="918"/>
                  </a:cubicBezTo>
                  <a:lnTo>
                    <a:pt x="346" y="179"/>
                  </a:lnTo>
                  <a:cubicBezTo>
                    <a:pt x="358" y="84"/>
                    <a:pt x="275" y="1"/>
                    <a:pt x="17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448;p97">
              <a:extLst>
                <a:ext uri="{FF2B5EF4-FFF2-40B4-BE49-F238E27FC236}">
                  <a16:creationId xmlns:a16="http://schemas.microsoft.com/office/drawing/2014/main" id="{EA2D2E17-1511-4106-839D-6797D0C2659B}"/>
                </a:ext>
              </a:extLst>
            </p:cNvPr>
            <p:cNvSpPr/>
            <p:nvPr/>
          </p:nvSpPr>
          <p:spPr>
            <a:xfrm>
              <a:off x="1057471" y="1522660"/>
              <a:ext cx="178534" cy="186110"/>
            </a:xfrm>
            <a:custGeom>
              <a:avLst/>
              <a:gdLst/>
              <a:ahLst/>
              <a:cxnLst/>
              <a:rect l="l" t="t" r="r" b="b"/>
              <a:pathLst>
                <a:path w="5609" h="5847" extrusionOk="0">
                  <a:moveTo>
                    <a:pt x="739" y="1"/>
                  </a:moveTo>
                  <a:cubicBezTo>
                    <a:pt x="346" y="1"/>
                    <a:pt x="0" y="322"/>
                    <a:pt x="0" y="739"/>
                  </a:cubicBezTo>
                  <a:lnTo>
                    <a:pt x="0" y="3751"/>
                  </a:lnTo>
                  <a:cubicBezTo>
                    <a:pt x="0" y="4144"/>
                    <a:pt x="322" y="4489"/>
                    <a:pt x="739" y="4489"/>
                  </a:cubicBezTo>
                  <a:lnTo>
                    <a:pt x="1084" y="4489"/>
                  </a:lnTo>
                  <a:lnTo>
                    <a:pt x="834" y="5513"/>
                  </a:lnTo>
                  <a:cubicBezTo>
                    <a:pt x="798" y="5620"/>
                    <a:pt x="846" y="5739"/>
                    <a:pt x="941" y="5799"/>
                  </a:cubicBezTo>
                  <a:cubicBezTo>
                    <a:pt x="977" y="5823"/>
                    <a:pt x="1036" y="5847"/>
                    <a:pt x="1084" y="5847"/>
                  </a:cubicBezTo>
                  <a:cubicBezTo>
                    <a:pt x="1143" y="5847"/>
                    <a:pt x="1191" y="5823"/>
                    <a:pt x="1250" y="5799"/>
                  </a:cubicBezTo>
                  <a:lnTo>
                    <a:pt x="3048" y="4489"/>
                  </a:lnTo>
                  <a:lnTo>
                    <a:pt x="4870" y="4489"/>
                  </a:lnTo>
                  <a:cubicBezTo>
                    <a:pt x="5263" y="4489"/>
                    <a:pt x="5608" y="4156"/>
                    <a:pt x="5608" y="3739"/>
                  </a:cubicBezTo>
                  <a:lnTo>
                    <a:pt x="5608" y="739"/>
                  </a:lnTo>
                  <a:cubicBezTo>
                    <a:pt x="5596" y="322"/>
                    <a:pt x="5263" y="1"/>
                    <a:pt x="4870" y="1"/>
                  </a:cubicBezTo>
                  <a:cubicBezTo>
                    <a:pt x="4763" y="1"/>
                    <a:pt x="4691" y="72"/>
                    <a:pt x="4691" y="179"/>
                  </a:cubicBezTo>
                  <a:cubicBezTo>
                    <a:pt x="4691" y="274"/>
                    <a:pt x="4763" y="346"/>
                    <a:pt x="4870" y="346"/>
                  </a:cubicBezTo>
                  <a:cubicBezTo>
                    <a:pt x="5072" y="346"/>
                    <a:pt x="5251" y="524"/>
                    <a:pt x="5251" y="739"/>
                  </a:cubicBezTo>
                  <a:lnTo>
                    <a:pt x="5251" y="3739"/>
                  </a:lnTo>
                  <a:cubicBezTo>
                    <a:pt x="5251" y="3953"/>
                    <a:pt x="5072" y="4132"/>
                    <a:pt x="4870" y="4132"/>
                  </a:cubicBezTo>
                  <a:lnTo>
                    <a:pt x="2989" y="4132"/>
                  </a:lnTo>
                  <a:cubicBezTo>
                    <a:pt x="2965" y="4132"/>
                    <a:pt x="2917" y="4144"/>
                    <a:pt x="2882" y="4156"/>
                  </a:cubicBezTo>
                  <a:lnTo>
                    <a:pt x="1215" y="5382"/>
                  </a:lnTo>
                  <a:lnTo>
                    <a:pt x="1477" y="4358"/>
                  </a:lnTo>
                  <a:cubicBezTo>
                    <a:pt x="1489" y="4299"/>
                    <a:pt x="1477" y="4251"/>
                    <a:pt x="1441" y="4203"/>
                  </a:cubicBezTo>
                  <a:cubicBezTo>
                    <a:pt x="1417" y="4156"/>
                    <a:pt x="1358" y="4132"/>
                    <a:pt x="1310" y="4132"/>
                  </a:cubicBezTo>
                  <a:lnTo>
                    <a:pt x="739" y="4132"/>
                  </a:lnTo>
                  <a:cubicBezTo>
                    <a:pt x="536" y="4132"/>
                    <a:pt x="358" y="3953"/>
                    <a:pt x="358" y="3739"/>
                  </a:cubicBezTo>
                  <a:lnTo>
                    <a:pt x="358" y="739"/>
                  </a:lnTo>
                  <a:cubicBezTo>
                    <a:pt x="358" y="524"/>
                    <a:pt x="536" y="346"/>
                    <a:pt x="739" y="346"/>
                  </a:cubicBezTo>
                  <a:cubicBezTo>
                    <a:pt x="846" y="346"/>
                    <a:pt x="917" y="274"/>
                    <a:pt x="917" y="179"/>
                  </a:cubicBezTo>
                  <a:cubicBezTo>
                    <a:pt x="917" y="72"/>
                    <a:pt x="846" y="1"/>
                    <a:pt x="739" y="1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01806"/>
            <a:ext cx="6338722" cy="713678"/>
          </a:xfrm>
        </p:spPr>
        <p:txBody>
          <a:bodyPr/>
          <a:lstStyle/>
          <a:p>
            <a:pPr algn="ctr"/>
            <a:r>
              <a:rPr lang="hr-HR" sz="2800" dirty="0">
                <a:solidFill>
                  <a:srgbClr val="FFC000"/>
                </a:solidFill>
                <a:latin typeface="+mj-lt"/>
              </a:rPr>
              <a:t>Gdje se zaposliti?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99" y="1237785"/>
            <a:ext cx="7609962" cy="3376265"/>
          </a:xfrm>
        </p:spPr>
        <p:txBody>
          <a:bodyPr/>
          <a:lstStyle/>
          <a:p>
            <a:r>
              <a:rPr lang="hr-HR" sz="2400" dirty="0">
                <a:latin typeface="+mj-lt"/>
              </a:rPr>
              <a:t>u komunalnim ustanovama na postavljanju i održavanju vrtno - tehničkih elemenata, na podizanju i održavanju sportskih i rekreacijskih površina i groblja</a:t>
            </a:r>
          </a:p>
          <a:p>
            <a:r>
              <a:rPr lang="hr-HR" sz="2400" dirty="0">
                <a:latin typeface="+mj-lt"/>
              </a:rPr>
              <a:t>u vrtlarijama, OPG - ima, zatvorenim uzgojnim prostorima, rasadnicima </a:t>
            </a:r>
          </a:p>
          <a:p>
            <a:r>
              <a:rPr lang="hr-HR" sz="2400" dirty="0">
                <a:latin typeface="+mj-lt"/>
              </a:rPr>
              <a:t>samostalni rad na podizanju i održavanju malih kućnih vrtova</a:t>
            </a:r>
          </a:p>
          <a:p>
            <a:endParaRPr lang="hr-HR" dirty="0"/>
          </a:p>
        </p:txBody>
      </p:sp>
      <p:grpSp>
        <p:nvGrpSpPr>
          <p:cNvPr id="4" name="Google Shape;544;p54"/>
          <p:cNvGrpSpPr/>
          <p:nvPr/>
        </p:nvGrpSpPr>
        <p:grpSpPr>
          <a:xfrm rot="1455700">
            <a:off x="7610004" y="845521"/>
            <a:ext cx="1179300" cy="439332"/>
            <a:chOff x="3982550" y="676593"/>
            <a:chExt cx="1179300" cy="439332"/>
          </a:xfrm>
        </p:grpSpPr>
        <p:sp>
          <p:nvSpPr>
            <p:cNvPr id="5" name="Google Shape;545;p54"/>
            <p:cNvSpPr/>
            <p:nvPr/>
          </p:nvSpPr>
          <p:spPr>
            <a:xfrm>
              <a:off x="4530450" y="676593"/>
              <a:ext cx="69900" cy="69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46;p54"/>
            <p:cNvSpPr/>
            <p:nvPr/>
          </p:nvSpPr>
          <p:spPr>
            <a:xfrm>
              <a:off x="4193400" y="807925"/>
              <a:ext cx="757500" cy="24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547;p54"/>
            <p:cNvGrpSpPr/>
            <p:nvPr/>
          </p:nvGrpSpPr>
          <p:grpSpPr>
            <a:xfrm>
              <a:off x="5003350" y="773925"/>
              <a:ext cx="115200" cy="342000"/>
              <a:chOff x="5003350" y="692300"/>
              <a:chExt cx="115200" cy="342000"/>
            </a:xfrm>
          </p:grpSpPr>
          <p:cxnSp>
            <p:nvCxnSpPr>
              <p:cNvPr id="9" name="Google Shape;548;p54"/>
              <p:cNvCxnSpPr>
                <a:endCxn id="10" idx="3"/>
              </p:cNvCxnSpPr>
              <p:nvPr/>
            </p:nvCxnSpPr>
            <p:spPr>
              <a:xfrm>
                <a:off x="5060950" y="692300"/>
                <a:ext cx="0" cy="34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" name="Google Shape;549;p54"/>
              <p:cNvSpPr/>
              <p:nvPr/>
            </p:nvSpPr>
            <p:spPr>
              <a:xfrm>
                <a:off x="5003350" y="934700"/>
                <a:ext cx="115200" cy="996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550;p54"/>
            <p:cNvSpPr/>
            <p:nvPr/>
          </p:nvSpPr>
          <p:spPr>
            <a:xfrm>
              <a:off x="3982550" y="718400"/>
              <a:ext cx="11793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>
          <a:xfrm>
            <a:off x="1973766" y="1115122"/>
            <a:ext cx="6746488" cy="3491090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+mj-lt"/>
              </a:rPr>
              <a:t>provođenje projekata</a:t>
            </a:r>
          </a:p>
          <a:p>
            <a:r>
              <a:rPr lang="hr-HR" sz="2400" dirty="0">
                <a:latin typeface="+mj-lt"/>
              </a:rPr>
              <a:t>sudjelovanje na različitim manifestacijama, izložbama</a:t>
            </a:r>
          </a:p>
          <a:p>
            <a:r>
              <a:rPr lang="hr-HR" sz="2400" dirty="0">
                <a:latin typeface="+mj-lt"/>
              </a:rPr>
              <a:t>obilježavanje važnijih datuma</a:t>
            </a:r>
          </a:p>
          <a:p>
            <a:r>
              <a:rPr lang="hr-HR" sz="2400" dirty="0">
                <a:latin typeface="+mj-lt"/>
              </a:rPr>
              <a:t>volontiranje</a:t>
            </a:r>
          </a:p>
          <a:p>
            <a:r>
              <a:rPr lang="hr-HR" sz="2400" dirty="0">
                <a:latin typeface="+mj-lt"/>
              </a:rPr>
              <a:t>suradnja s lokalnom zajednicom</a:t>
            </a:r>
          </a:p>
          <a:p>
            <a:r>
              <a:rPr lang="hr-HR" sz="2400" dirty="0">
                <a:latin typeface="+mj-lt"/>
              </a:rPr>
              <a:t>natjecanja</a:t>
            </a:r>
          </a:p>
          <a:p>
            <a:r>
              <a:rPr lang="hr-HR" sz="2400" dirty="0">
                <a:latin typeface="+mj-lt"/>
              </a:rPr>
              <a:t>stručne ekskurzije</a:t>
            </a:r>
          </a:p>
          <a:p>
            <a:r>
              <a:rPr lang="hr-HR" sz="2400" dirty="0">
                <a:latin typeface="+mj-lt"/>
              </a:rPr>
              <a:t>izleti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idx="2"/>
          </p:nvPr>
        </p:nvSpPr>
        <p:spPr>
          <a:xfrm>
            <a:off x="720000" y="365830"/>
            <a:ext cx="7703100" cy="720529"/>
          </a:xfrm>
        </p:spPr>
        <p:txBody>
          <a:bodyPr/>
          <a:lstStyle/>
          <a:p>
            <a:r>
              <a:rPr lang="hr-HR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Izvannastavne</a:t>
            </a:r>
            <a:r>
              <a:rPr lang="hr-HR" spc="-2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hr-HR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i</a:t>
            </a:r>
            <a:r>
              <a:rPr lang="hr-HR" spc="-15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hr-HR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izvanškolske</a:t>
            </a:r>
            <a:r>
              <a:rPr lang="hr-HR" spc="-15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hr-HR" spc="-1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aktivnosti</a:t>
            </a:r>
            <a:endParaRPr lang="hr-HR" dirty="0"/>
          </a:p>
        </p:txBody>
      </p:sp>
      <p:pic>
        <p:nvPicPr>
          <p:cNvPr id="3" name="Grafika 2" descr="Group of people with solid fill">
            <a:extLst>
              <a:ext uri="{FF2B5EF4-FFF2-40B4-BE49-F238E27FC236}">
                <a16:creationId xmlns:a16="http://schemas.microsoft.com/office/drawing/2014/main" id="{EE3649B0-45D6-46C8-B783-50A393382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6564" y="1872370"/>
            <a:ext cx="2615886" cy="261588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D07BE4F-BBC2-44CA-8B04-794B1B2CD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539931"/>
            <a:ext cx="7056754" cy="4237739"/>
          </a:xfrm>
        </p:spPr>
        <p:txBody>
          <a:bodyPr/>
          <a:lstStyle/>
          <a:p>
            <a:pPr marL="742950" lvl="1" indent="-285750" algn="l">
              <a:spcBef>
                <a:spcPts val="905"/>
              </a:spcBef>
              <a:buSzPts val="1200"/>
              <a:buFont typeface="Symbol" panose="05050102010706020507" pitchFamily="18" charset="2"/>
              <a:buChar char=""/>
              <a:tabLst>
                <a:tab pos="2726690" algn="l"/>
              </a:tabLst>
            </a:pPr>
            <a:r>
              <a:rPr lang="hr-HR" sz="1800" spc="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Mladi</a:t>
            </a:r>
            <a:r>
              <a:rPr lang="hr-HR" sz="1800" spc="-5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hr-HR" sz="1800" spc="-1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floristi</a:t>
            </a:r>
            <a:endParaRPr lang="en-US" sz="1800" spc="0" dirty="0">
              <a:effectLst/>
              <a:latin typeface="+mj-lt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lvl="1" indent="-285750" algn="l">
              <a:spcBef>
                <a:spcPts val="910"/>
              </a:spcBef>
              <a:spcAft>
                <a:spcPts val="0"/>
              </a:spcAft>
              <a:buSzPts val="1200"/>
              <a:buFont typeface="Symbol" panose="05050102010706020507" pitchFamily="18" charset="2"/>
              <a:buChar char=""/>
              <a:tabLst>
                <a:tab pos="2726690" algn="l"/>
              </a:tabLst>
            </a:pPr>
            <a:r>
              <a:rPr lang="hr-HR" sz="1800" spc="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Digitalni</a:t>
            </a:r>
            <a:r>
              <a:rPr lang="hr-HR" sz="1800" spc="-15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hr-HR" sz="1800" spc="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školski</a:t>
            </a:r>
            <a:r>
              <a:rPr lang="hr-HR" sz="1800" spc="-1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hr-HR" sz="1800" spc="-2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list</a:t>
            </a:r>
            <a:endParaRPr lang="en-US" sz="1800" spc="0" dirty="0">
              <a:effectLst/>
              <a:latin typeface="+mj-lt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lvl="1" indent="-285750" algn="l">
              <a:spcBef>
                <a:spcPts val="905"/>
              </a:spcBef>
              <a:buSzPts val="1200"/>
              <a:buFont typeface="Symbol" panose="05050102010706020507" pitchFamily="18" charset="2"/>
              <a:buChar char=""/>
              <a:tabLst>
                <a:tab pos="2726690" algn="l"/>
              </a:tabLst>
            </a:pPr>
            <a:r>
              <a:rPr lang="hr-HR" sz="1800" spc="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Školsko</a:t>
            </a:r>
            <a:r>
              <a:rPr lang="hr-HR" sz="1800" spc="-2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hr-HR" sz="1800" spc="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sportsko</a:t>
            </a:r>
            <a:r>
              <a:rPr lang="hr-HR" sz="1800" spc="-1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hr-HR" sz="1800" spc="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društvo</a:t>
            </a:r>
            <a:r>
              <a:rPr lang="hr-HR" sz="1800" spc="-1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 «Graditelj»</a:t>
            </a:r>
            <a:endParaRPr lang="en-US" sz="1800" spc="0" dirty="0">
              <a:effectLst/>
              <a:latin typeface="+mj-lt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lvl="1" indent="-285750" algn="l">
              <a:spcBef>
                <a:spcPts val="910"/>
              </a:spcBef>
              <a:spcAft>
                <a:spcPts val="0"/>
              </a:spcAft>
              <a:buSzPts val="1200"/>
              <a:buFont typeface="Symbol" panose="05050102010706020507" pitchFamily="18" charset="2"/>
              <a:buChar char=""/>
              <a:tabLst>
                <a:tab pos="2726690" algn="l"/>
              </a:tabLst>
            </a:pPr>
            <a:r>
              <a:rPr lang="hr-HR" sz="1800" spc="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Matematička</a:t>
            </a:r>
            <a:r>
              <a:rPr lang="hr-HR" sz="1800" spc="-25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hr-HR" sz="1800" spc="-1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radionica</a:t>
            </a:r>
            <a:endParaRPr lang="en-US" sz="1800" spc="0" dirty="0">
              <a:effectLst/>
              <a:latin typeface="+mj-lt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lvl="1" indent="-285750" algn="l">
              <a:lnSpc>
                <a:spcPct val="107000"/>
              </a:lnSpc>
              <a:buSzPts val="1200"/>
              <a:buFont typeface="Symbol" panose="05050102010706020507" pitchFamily="18" charset="2"/>
              <a:buChar char=""/>
            </a:pPr>
            <a:r>
              <a:rPr lang="hr-HR" sz="1800" spc="0" dirty="0" err="1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Zavolontirani</a:t>
            </a:r>
            <a:r>
              <a:rPr lang="hr-HR" sz="1800" spc="15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hr-HR" sz="1800" spc="-1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volonteri</a:t>
            </a:r>
            <a:endParaRPr lang="en-US" sz="1800" spc="0" dirty="0">
              <a:effectLst/>
              <a:latin typeface="+mj-lt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742950" lvl="1" indent="-285750" algn="l">
              <a:lnSpc>
                <a:spcPct val="107000"/>
              </a:lnSpc>
              <a:buSzPts val="1200"/>
              <a:buFont typeface="Symbol" panose="05050102010706020507" pitchFamily="18" charset="2"/>
              <a:buChar char=""/>
            </a:pPr>
            <a:r>
              <a:rPr lang="hr-HR" sz="1800" spc="0" dirty="0">
                <a:effectLst/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„Akcija za 5!“ kojem je za 2023. godinu tema: „Zdravlje mladih“</a:t>
            </a:r>
            <a:endParaRPr lang="en-US" sz="1800" spc="0" dirty="0">
              <a:effectLst/>
              <a:latin typeface="+mj-lt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algn="l"/>
            <a:endParaRPr lang="en-US" dirty="0"/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D289315B-0EF1-42F4-8C39-20F3F327744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b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81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5C037D61-7A46-4047-8ADD-1792A728F23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-74055" y="1197165"/>
            <a:ext cx="2453426" cy="1450093"/>
          </a:xfrm>
        </p:spPr>
        <p:txBody>
          <a:bodyPr/>
          <a:lstStyle/>
          <a:p>
            <a:r>
              <a:rPr lang="en-US" sz="16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Dodije</a:t>
            </a:r>
            <a:r>
              <a:rPr lang="hr-HR" sz="16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la</a:t>
            </a:r>
            <a:r>
              <a:rPr lang="en-US" sz="16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sz="16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novčan</a:t>
            </a:r>
            <a:r>
              <a:rPr lang="hr-HR" sz="16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ih</a:t>
            </a:r>
            <a:r>
              <a:rPr lang="en-US" sz="16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sz="16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nagrad</a:t>
            </a:r>
            <a:r>
              <a:rPr lang="hr-HR" sz="16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a</a:t>
            </a:r>
            <a:r>
              <a:rPr lang="en-US" sz="16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sz="16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najboljim</a:t>
            </a:r>
            <a:r>
              <a:rPr lang="en-US" sz="16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sz="16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učenicima</a:t>
            </a:r>
            <a:r>
              <a:rPr lang="en-US" sz="16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sz="16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strukovnih</a:t>
            </a:r>
            <a:r>
              <a:rPr lang="en-US" sz="16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sz="16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škola</a:t>
            </a:r>
            <a:br>
              <a:rPr lang="en-US" sz="16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</a:b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D1A78FB-D84F-4663-ABD5-1CCCCA313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834" y="149496"/>
            <a:ext cx="3348508" cy="2263033"/>
          </a:xfrm>
          <a:prstGeom prst="rect">
            <a:avLst/>
          </a:prstGeom>
        </p:spPr>
      </p:pic>
      <p:pic>
        <p:nvPicPr>
          <p:cNvPr id="1026" name="Picture 2" descr="Udruženje obrtnika Rijeka uručilo novčane nagrade najboljim učenicima sedam  strukovnih škola">
            <a:extLst>
              <a:ext uri="{FF2B5EF4-FFF2-40B4-BE49-F238E27FC236}">
                <a16:creationId xmlns:a16="http://schemas.microsoft.com/office/drawing/2014/main" id="{F4968CBF-9C8C-48EF-BB73-F8107276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301" y="2647258"/>
            <a:ext cx="4769476" cy="214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6689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19E63AEF-F48A-421C-88B3-AB7521EC46B9}"/>
              </a:ext>
            </a:extLst>
          </p:cNvPr>
          <p:cNvSpPr txBox="1"/>
          <p:nvPr/>
        </p:nvSpPr>
        <p:spPr>
          <a:xfrm>
            <a:off x="103924" y="3637467"/>
            <a:ext cx="4443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Obilježili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smo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32.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obljetnicu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stradanja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grada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Vukovara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u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Domovinskom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ratu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2F3E02A-FEC8-49F7-8554-34A95C04E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8"/>
          <a:stretch/>
        </p:blipFill>
        <p:spPr bwMode="auto">
          <a:xfrm>
            <a:off x="170766" y="208283"/>
            <a:ext cx="4309528" cy="283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BFCC349-AAE8-48C8-A2EB-02CD3FDA85AE}"/>
              </a:ext>
            </a:extLst>
          </p:cNvPr>
          <p:cNvSpPr txBox="1"/>
          <p:nvPr/>
        </p:nvSpPr>
        <p:spPr>
          <a:xfrm>
            <a:off x="4623516" y="441199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Dan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škole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– 31.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obljetnica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Graditeljske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škole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za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industriju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i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obrt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Rijeka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1E27AF2-D24A-4210-AE6B-D0095CFF3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51" y="208283"/>
            <a:ext cx="3040968" cy="405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1475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Users\Korisnik\Desktop\Projekti\Dani kruha 2017\IMG-20171025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9367" y="311385"/>
            <a:ext cx="3448833" cy="4041978"/>
          </a:xfrm>
          <a:prstGeom prst="rect">
            <a:avLst/>
          </a:prstGeom>
          <a:noFill/>
        </p:spPr>
      </p:pic>
      <p:pic>
        <p:nvPicPr>
          <p:cNvPr id="36866" name="Picture 2" descr="C:\Users\Korisnik\Desktop\Projekti\Dani kruha 2017\IMG-20171025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466" y="311384"/>
            <a:ext cx="3639169" cy="4034674"/>
          </a:xfrm>
          <a:prstGeom prst="rect">
            <a:avLst/>
          </a:prstGeom>
          <a:noFill/>
        </p:spPr>
      </p:pic>
      <p:grpSp>
        <p:nvGrpSpPr>
          <p:cNvPr id="10" name="Google Shape;734;p62">
            <a:extLst>
              <a:ext uri="{FF2B5EF4-FFF2-40B4-BE49-F238E27FC236}">
                <a16:creationId xmlns:a16="http://schemas.microsoft.com/office/drawing/2014/main" id="{E37EEF5C-6CD0-4110-9F1C-87E456068D16}"/>
              </a:ext>
            </a:extLst>
          </p:cNvPr>
          <p:cNvGrpSpPr/>
          <p:nvPr/>
        </p:nvGrpSpPr>
        <p:grpSpPr>
          <a:xfrm>
            <a:off x="28556" y="3682690"/>
            <a:ext cx="3214040" cy="1460810"/>
            <a:chOff x="634010" y="2703016"/>
            <a:chExt cx="3214040" cy="1964943"/>
          </a:xfrm>
        </p:grpSpPr>
        <p:sp>
          <p:nvSpPr>
            <p:cNvPr id="11" name="Google Shape;736;p62">
              <a:extLst>
                <a:ext uri="{FF2B5EF4-FFF2-40B4-BE49-F238E27FC236}">
                  <a16:creationId xmlns:a16="http://schemas.microsoft.com/office/drawing/2014/main" id="{6DEC931F-D9F7-42B1-BEEC-281908A302C3}"/>
                </a:ext>
              </a:extLst>
            </p:cNvPr>
            <p:cNvSpPr/>
            <p:nvPr/>
          </p:nvSpPr>
          <p:spPr>
            <a:xfrm rot="10800000">
              <a:off x="634010" y="2703016"/>
              <a:ext cx="3214040" cy="1964943"/>
            </a:xfrm>
            <a:custGeom>
              <a:avLst/>
              <a:gdLst/>
              <a:ahLst/>
              <a:cxnLst/>
              <a:rect l="l" t="t" r="r" b="b"/>
              <a:pathLst>
                <a:path w="67451" h="41237" extrusionOk="0">
                  <a:moveTo>
                    <a:pt x="4399" y="41237"/>
                  </a:moveTo>
                  <a:lnTo>
                    <a:pt x="34988" y="41237"/>
                  </a:lnTo>
                  <a:lnTo>
                    <a:pt x="34988" y="41172"/>
                  </a:lnTo>
                  <a:lnTo>
                    <a:pt x="61124" y="41172"/>
                  </a:lnTo>
                  <a:cubicBezTo>
                    <a:pt x="63100" y="41172"/>
                    <a:pt x="64716" y="39556"/>
                    <a:pt x="64716" y="37577"/>
                  </a:cubicBezTo>
                  <a:cubicBezTo>
                    <a:pt x="64716" y="35601"/>
                    <a:pt x="63100" y="33981"/>
                    <a:pt x="61124" y="33981"/>
                  </a:cubicBezTo>
                  <a:lnTo>
                    <a:pt x="59023" y="33981"/>
                  </a:lnTo>
                  <a:cubicBezTo>
                    <a:pt x="58494" y="33981"/>
                    <a:pt x="58061" y="33551"/>
                    <a:pt x="58061" y="33023"/>
                  </a:cubicBezTo>
                  <a:cubicBezTo>
                    <a:pt x="58061" y="32494"/>
                    <a:pt x="58494" y="32060"/>
                    <a:pt x="59023" y="32060"/>
                  </a:cubicBezTo>
                  <a:lnTo>
                    <a:pt x="59314" y="32060"/>
                  </a:lnTo>
                  <a:cubicBezTo>
                    <a:pt x="63787" y="32060"/>
                    <a:pt x="67451" y="28397"/>
                    <a:pt x="67451" y="23921"/>
                  </a:cubicBezTo>
                  <a:cubicBezTo>
                    <a:pt x="67451" y="19448"/>
                    <a:pt x="63787" y="15785"/>
                    <a:pt x="59314" y="15785"/>
                  </a:cubicBezTo>
                  <a:lnTo>
                    <a:pt x="53367" y="15785"/>
                  </a:lnTo>
                  <a:cubicBezTo>
                    <a:pt x="52317" y="15785"/>
                    <a:pt x="51456" y="14924"/>
                    <a:pt x="51456" y="13874"/>
                  </a:cubicBezTo>
                  <a:cubicBezTo>
                    <a:pt x="51456" y="12823"/>
                    <a:pt x="52317" y="11966"/>
                    <a:pt x="53367" y="11966"/>
                  </a:cubicBezTo>
                  <a:lnTo>
                    <a:pt x="54479" y="11966"/>
                  </a:lnTo>
                  <a:cubicBezTo>
                    <a:pt x="56187" y="11966"/>
                    <a:pt x="57586" y="10566"/>
                    <a:pt x="57586" y="8858"/>
                  </a:cubicBezTo>
                  <a:cubicBezTo>
                    <a:pt x="57586" y="7147"/>
                    <a:pt x="56187" y="5747"/>
                    <a:pt x="54479" y="5747"/>
                  </a:cubicBezTo>
                  <a:lnTo>
                    <a:pt x="38996" y="5747"/>
                  </a:lnTo>
                  <a:cubicBezTo>
                    <a:pt x="38637" y="5608"/>
                    <a:pt x="38380" y="5260"/>
                    <a:pt x="38380" y="4853"/>
                  </a:cubicBezTo>
                  <a:cubicBezTo>
                    <a:pt x="38380" y="4324"/>
                    <a:pt x="38813" y="3891"/>
                    <a:pt x="39342" y="3891"/>
                  </a:cubicBezTo>
                  <a:lnTo>
                    <a:pt x="42270" y="3891"/>
                  </a:lnTo>
                  <a:cubicBezTo>
                    <a:pt x="43341" y="3891"/>
                    <a:pt x="44218" y="3017"/>
                    <a:pt x="44218" y="1945"/>
                  </a:cubicBezTo>
                  <a:lnTo>
                    <a:pt x="44218" y="1945"/>
                  </a:lnTo>
                  <a:cubicBezTo>
                    <a:pt x="44218" y="874"/>
                    <a:pt x="43341" y="0"/>
                    <a:pt x="42270" y="0"/>
                  </a:cubicBezTo>
                  <a:lnTo>
                    <a:pt x="14334" y="0"/>
                  </a:lnTo>
                  <a:cubicBezTo>
                    <a:pt x="13263" y="0"/>
                    <a:pt x="12389" y="874"/>
                    <a:pt x="12389" y="1945"/>
                  </a:cubicBezTo>
                  <a:lnTo>
                    <a:pt x="12389" y="1945"/>
                  </a:lnTo>
                  <a:cubicBezTo>
                    <a:pt x="12389" y="3017"/>
                    <a:pt x="13263" y="3891"/>
                    <a:pt x="14334" y="3891"/>
                  </a:cubicBezTo>
                  <a:lnTo>
                    <a:pt x="23643" y="3891"/>
                  </a:lnTo>
                  <a:cubicBezTo>
                    <a:pt x="24171" y="3891"/>
                    <a:pt x="24602" y="4324"/>
                    <a:pt x="24602" y="4853"/>
                  </a:cubicBezTo>
                  <a:cubicBezTo>
                    <a:pt x="24602" y="5381"/>
                    <a:pt x="24171" y="5812"/>
                    <a:pt x="23643" y="5812"/>
                  </a:cubicBezTo>
                  <a:lnTo>
                    <a:pt x="8987" y="5812"/>
                  </a:lnTo>
                  <a:cubicBezTo>
                    <a:pt x="7012" y="5812"/>
                    <a:pt x="5395" y="7432"/>
                    <a:pt x="5395" y="9407"/>
                  </a:cubicBezTo>
                  <a:cubicBezTo>
                    <a:pt x="5395" y="11386"/>
                    <a:pt x="7012" y="13003"/>
                    <a:pt x="8987" y="13003"/>
                  </a:cubicBezTo>
                  <a:lnTo>
                    <a:pt x="9861" y="13003"/>
                  </a:lnTo>
                  <a:cubicBezTo>
                    <a:pt x="10390" y="13003"/>
                    <a:pt x="10823" y="13436"/>
                    <a:pt x="10823" y="13965"/>
                  </a:cubicBezTo>
                  <a:cubicBezTo>
                    <a:pt x="10823" y="14493"/>
                    <a:pt x="10390" y="14924"/>
                    <a:pt x="9861" y="14924"/>
                  </a:cubicBezTo>
                  <a:lnTo>
                    <a:pt x="8140" y="14924"/>
                  </a:lnTo>
                  <a:cubicBezTo>
                    <a:pt x="3663" y="14924"/>
                    <a:pt x="0" y="18587"/>
                    <a:pt x="0" y="23063"/>
                  </a:cubicBezTo>
                  <a:cubicBezTo>
                    <a:pt x="0" y="27540"/>
                    <a:pt x="3663" y="31199"/>
                    <a:pt x="8140" y="31199"/>
                  </a:cubicBezTo>
                  <a:cubicBezTo>
                    <a:pt x="9190" y="31199"/>
                    <a:pt x="10051" y="32060"/>
                    <a:pt x="10051" y="33110"/>
                  </a:cubicBezTo>
                  <a:cubicBezTo>
                    <a:pt x="10051" y="34161"/>
                    <a:pt x="9190" y="35018"/>
                    <a:pt x="8140" y="35018"/>
                  </a:cubicBezTo>
                  <a:lnTo>
                    <a:pt x="4399" y="35018"/>
                  </a:lnTo>
                  <a:cubicBezTo>
                    <a:pt x="2691" y="35018"/>
                    <a:pt x="1292" y="36418"/>
                    <a:pt x="1292" y="38129"/>
                  </a:cubicBezTo>
                  <a:cubicBezTo>
                    <a:pt x="1292" y="39837"/>
                    <a:pt x="2691" y="41237"/>
                    <a:pt x="4399" y="41237"/>
                  </a:cubicBezTo>
                  <a:close/>
                  <a:moveTo>
                    <a:pt x="62042" y="11901"/>
                  </a:moveTo>
                  <a:cubicBezTo>
                    <a:pt x="60361" y="11901"/>
                    <a:pt x="58996" y="10539"/>
                    <a:pt x="58996" y="8858"/>
                  </a:cubicBezTo>
                  <a:cubicBezTo>
                    <a:pt x="58996" y="7174"/>
                    <a:pt x="60361" y="5812"/>
                    <a:pt x="62042" y="5812"/>
                  </a:cubicBezTo>
                  <a:cubicBezTo>
                    <a:pt x="63723" y="5812"/>
                    <a:pt x="65085" y="7174"/>
                    <a:pt x="65085" y="8858"/>
                  </a:cubicBezTo>
                  <a:cubicBezTo>
                    <a:pt x="65085" y="10539"/>
                    <a:pt x="63723" y="11901"/>
                    <a:pt x="62042" y="11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38;p62">
              <a:extLst>
                <a:ext uri="{FF2B5EF4-FFF2-40B4-BE49-F238E27FC236}">
                  <a16:creationId xmlns:a16="http://schemas.microsoft.com/office/drawing/2014/main" id="{A04F98CA-3340-46CE-BA63-2DAD3B89A45F}"/>
                </a:ext>
              </a:extLst>
            </p:cNvPr>
            <p:cNvSpPr/>
            <p:nvPr/>
          </p:nvSpPr>
          <p:spPr>
            <a:xfrm>
              <a:off x="3374711" y="4487614"/>
              <a:ext cx="166500" cy="166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95466" y="3913782"/>
            <a:ext cx="2247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rgbClr val="FFC000"/>
                </a:solidFill>
              </a:rPr>
              <a:t>Dani kruha i plodova zemlje</a:t>
            </a:r>
          </a:p>
        </p:txBody>
      </p:sp>
    </p:spTree>
    <p:extLst>
      <p:ext uri="{BB962C8B-B14F-4D97-AF65-F5344CB8AC3E}">
        <p14:creationId xmlns:p14="http://schemas.microsoft.com/office/powerpoint/2010/main" val="2789540191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FA929231-6D3C-438A-8D82-9D6C21E29862}"/>
              </a:ext>
            </a:extLst>
          </p:cNvPr>
          <p:cNvSpPr txBox="1"/>
          <p:nvPr/>
        </p:nvSpPr>
        <p:spPr>
          <a:xfrm>
            <a:off x="35419" y="351608"/>
            <a:ext cx="5032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Poslovni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izazov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–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natjecanje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srednjoškolaca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u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poduzetništvu</a:t>
            </a:r>
            <a:endParaRPr lang="en-US" b="0" i="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+mj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53C99D-3993-4175-B69D-8D20C358A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3"/>
          <a:stretch/>
        </p:blipFill>
        <p:spPr bwMode="auto">
          <a:xfrm>
            <a:off x="103031" y="872209"/>
            <a:ext cx="4554598" cy="304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DD518293-F176-41A1-90F2-532A3D990B0D}"/>
              </a:ext>
            </a:extLst>
          </p:cNvPr>
          <p:cNvSpPr txBox="1"/>
          <p:nvPr/>
        </p:nvSpPr>
        <p:spPr>
          <a:xfrm>
            <a:off x="6626179" y="349999"/>
            <a:ext cx="1506828" cy="309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18.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Akcija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za 5 !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FB9AE0F-EA49-437C-90AA-D3C74A517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" b="2231"/>
          <a:stretch/>
        </p:blipFill>
        <p:spPr bwMode="auto">
          <a:xfrm>
            <a:off x="4968239" y="864019"/>
            <a:ext cx="4006155" cy="33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879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76CB0331-8FD1-4EE4-BBE9-7806283ED985}"/>
              </a:ext>
            </a:extLst>
          </p:cNvPr>
          <p:cNvSpPr txBox="1"/>
          <p:nvPr/>
        </p:nvSpPr>
        <p:spPr>
          <a:xfrm>
            <a:off x="1906300" y="4165163"/>
            <a:ext cx="50790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(SU)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djelujem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–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vijeće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učenika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i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učenica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u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demokratskoj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školi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“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A3B7ED3-74E4-43E1-A6AC-7CC4D6EB1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9"/>
          <a:stretch/>
        </p:blipFill>
        <p:spPr bwMode="auto">
          <a:xfrm>
            <a:off x="4445830" y="670560"/>
            <a:ext cx="4512341" cy="30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2EFFB36-6E07-4873-801B-C5BC4966D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9"/>
          <a:stretch/>
        </p:blipFill>
        <p:spPr bwMode="auto">
          <a:xfrm>
            <a:off x="149679" y="670560"/>
            <a:ext cx="4111708" cy="30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32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487321-7B66-40A6-8DBF-AE4DB5335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033" y="855225"/>
            <a:ext cx="1991003" cy="819027"/>
          </a:xfrm>
        </p:spPr>
        <p:txBody>
          <a:bodyPr/>
          <a:lstStyle/>
          <a:p>
            <a:r>
              <a:rPr lang="hr-HR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Sudjelovanje učenika iz smjera cvjećar na </a:t>
            </a:r>
            <a:r>
              <a:rPr lang="hr-HR" sz="1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Floral</a:t>
            </a:r>
            <a:r>
              <a:rPr lang="hr-HR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hr-HR" sz="1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week</a:t>
            </a:r>
            <a:r>
              <a:rPr lang="hr-HR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Opatija 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E0CECC5-C0AF-4A88-B003-F29ABC0A4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264" y="2044879"/>
            <a:ext cx="2145772" cy="304434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F3098E0-B13C-4D5C-8C70-6BDA3FE5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59" y="794500"/>
            <a:ext cx="1812884" cy="321932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037DC9A-31FD-4320-9751-4416AFFA4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471" y="1674252"/>
            <a:ext cx="2575906" cy="31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27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B71592-D09E-4C1A-83EB-F6A4737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707" y="4545007"/>
            <a:ext cx="2918282" cy="439102"/>
          </a:xfrm>
        </p:spPr>
        <p:txBody>
          <a:bodyPr/>
          <a:lstStyle/>
          <a:p>
            <a:r>
              <a:rPr lang="hr-HR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Projekt „</a:t>
            </a:r>
            <a:r>
              <a:rPr lang="hr-HR" sz="1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Profumi</a:t>
            </a:r>
            <a:r>
              <a:rPr lang="hr-HR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e </a:t>
            </a:r>
            <a:r>
              <a:rPr lang="hr-HR" sz="1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colori</a:t>
            </a:r>
            <a:r>
              <a:rPr lang="hr-HR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”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3AD839E-2F04-4B98-A415-F6597FE5A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0" y="259623"/>
            <a:ext cx="4910313" cy="424435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A90CA77-F528-4578-8E78-1D75F228D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011" y="259622"/>
            <a:ext cx="3348294" cy="42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5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altLang="en-US" dirty="0">
                <a:solidFill>
                  <a:srgbClr val="FFC000"/>
                </a:solidFill>
                <a:latin typeface="+mj-lt"/>
              </a:rPr>
              <a:t>ŠKOLA NUDI TROGODIŠNJA ZANIMANJA:</a:t>
            </a:r>
            <a:endParaRPr lang="hr-HR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066418"/>
            <a:ext cx="8229600" cy="3429000"/>
          </a:xfrm>
        </p:spPr>
        <p:txBody>
          <a:bodyPr>
            <a:normAutofit fontScale="25000" lnSpcReduction="20000"/>
          </a:bodyPr>
          <a:lstStyle/>
          <a:p>
            <a:pPr lvl="1">
              <a:buFont typeface="Wingdings" pitchFamily="2" charset="2"/>
              <a:buChar char="§"/>
            </a:pPr>
            <a:r>
              <a:rPr lang="hr-HR" sz="11200" b="1" dirty="0">
                <a:latin typeface="+mj-lt"/>
              </a:rPr>
              <a:t>keramičar</a:t>
            </a:r>
          </a:p>
          <a:p>
            <a:pPr lvl="1">
              <a:buFont typeface="Wingdings" pitchFamily="2" charset="2"/>
              <a:buChar char="§"/>
            </a:pPr>
            <a:r>
              <a:rPr lang="hr-HR" sz="11200" b="1" dirty="0">
                <a:latin typeface="+mj-lt"/>
              </a:rPr>
              <a:t>autolakirer</a:t>
            </a:r>
          </a:p>
          <a:p>
            <a:pPr lvl="1">
              <a:buFont typeface="Wingdings" pitchFamily="2" charset="2"/>
              <a:buChar char="§"/>
            </a:pPr>
            <a:r>
              <a:rPr lang="hr-HR" sz="11200" b="1" dirty="0">
                <a:latin typeface="+mj-lt"/>
              </a:rPr>
              <a:t>soboslikar - ličilac</a:t>
            </a:r>
          </a:p>
          <a:p>
            <a:pPr lvl="1">
              <a:buFont typeface="Wingdings" pitchFamily="2" charset="2"/>
              <a:buChar char="§"/>
            </a:pPr>
            <a:r>
              <a:rPr lang="hr-HR" sz="11200" b="1" dirty="0">
                <a:latin typeface="+mj-lt"/>
              </a:rPr>
              <a:t>zidar</a:t>
            </a:r>
          </a:p>
          <a:p>
            <a:pPr lvl="1">
              <a:buFont typeface="Wingdings" pitchFamily="2" charset="2"/>
              <a:buChar char="§"/>
            </a:pPr>
            <a:r>
              <a:rPr lang="hr-HR" sz="11200" b="1" dirty="0">
                <a:latin typeface="+mj-lt"/>
              </a:rPr>
              <a:t>cvjećar </a:t>
            </a:r>
          </a:p>
          <a:p>
            <a:pPr lvl="1">
              <a:buFont typeface="Wingdings" pitchFamily="2" charset="2"/>
              <a:buChar char="§"/>
            </a:pPr>
            <a:r>
              <a:rPr lang="hr-HR" sz="11200" b="1" dirty="0">
                <a:latin typeface="+mj-lt"/>
              </a:rPr>
              <a:t>vrtlar</a:t>
            </a:r>
          </a:p>
          <a:p>
            <a:pPr lvl="1">
              <a:buFont typeface="Wingdings" pitchFamily="2" charset="2"/>
              <a:buChar char="§"/>
            </a:pPr>
            <a:endParaRPr lang="hr-HR" sz="3000" dirty="0">
              <a:solidFill>
                <a:srgbClr val="FFFF00"/>
              </a:solidFill>
            </a:endParaRPr>
          </a:p>
          <a:p>
            <a:pPr lvl="1">
              <a:buNone/>
            </a:pPr>
            <a:endParaRPr lang="hr-HR" sz="2400" dirty="0">
              <a:solidFill>
                <a:srgbClr val="FFFF00"/>
              </a:solidFill>
            </a:endParaRPr>
          </a:p>
        </p:txBody>
      </p:sp>
      <p:grpSp>
        <p:nvGrpSpPr>
          <p:cNvPr id="7" name="Google Shape;1195;p74"/>
          <p:cNvGrpSpPr/>
          <p:nvPr/>
        </p:nvGrpSpPr>
        <p:grpSpPr>
          <a:xfrm>
            <a:off x="4995746" y="1114860"/>
            <a:ext cx="3872204" cy="3222964"/>
            <a:chOff x="4724486" y="1114860"/>
            <a:chExt cx="4143464" cy="3418840"/>
          </a:xfrm>
        </p:grpSpPr>
        <p:grpSp>
          <p:nvGrpSpPr>
            <p:cNvPr id="8" name="Google Shape;1196;p74"/>
            <p:cNvGrpSpPr/>
            <p:nvPr/>
          </p:nvGrpSpPr>
          <p:grpSpPr>
            <a:xfrm>
              <a:off x="4724486" y="1814875"/>
              <a:ext cx="3857700" cy="2718825"/>
              <a:chOff x="4724486" y="1814875"/>
              <a:chExt cx="3857700" cy="2718825"/>
            </a:xfrm>
          </p:grpSpPr>
          <p:cxnSp>
            <p:nvCxnSpPr>
              <p:cNvPr id="30" name="Google Shape;1197;p74"/>
              <p:cNvCxnSpPr/>
              <p:nvPr/>
            </p:nvCxnSpPr>
            <p:spPr>
              <a:xfrm>
                <a:off x="4724486" y="4533700"/>
                <a:ext cx="38577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1" name="Google Shape;1198;p74"/>
              <p:cNvSpPr/>
              <p:nvPr/>
            </p:nvSpPr>
            <p:spPr>
              <a:xfrm>
                <a:off x="4836525" y="1814875"/>
                <a:ext cx="3633600" cy="1766700"/>
              </a:xfrm>
              <a:prstGeom prst="rect">
                <a:avLst/>
              </a:prstGeom>
              <a:solidFill>
                <a:schemeClr val="accent2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2" name="Google Shape;1199;p74"/>
              <p:cNvCxnSpPr/>
              <p:nvPr/>
            </p:nvCxnSpPr>
            <p:spPr>
              <a:xfrm>
                <a:off x="4844275" y="3574725"/>
                <a:ext cx="36195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" name="Google Shape;1200;p74"/>
              <p:cNvSpPr/>
              <p:nvPr/>
            </p:nvSpPr>
            <p:spPr>
              <a:xfrm>
                <a:off x="6566725" y="3677950"/>
                <a:ext cx="174600" cy="174600"/>
              </a:xfrm>
              <a:prstGeom prst="ellipse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01;p74"/>
              <p:cNvSpPr/>
              <p:nvPr/>
            </p:nvSpPr>
            <p:spPr>
              <a:xfrm>
                <a:off x="5886100" y="4318600"/>
                <a:ext cx="1534500" cy="215100"/>
              </a:xfrm>
              <a:prstGeom prst="rect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02;p74"/>
              <p:cNvSpPr/>
              <p:nvPr/>
            </p:nvSpPr>
            <p:spPr>
              <a:xfrm rot="5400000">
                <a:off x="6465350" y="3875861"/>
                <a:ext cx="375900" cy="500400"/>
              </a:xfrm>
              <a:prstGeom prst="rect">
                <a:avLst/>
              </a:prstGeom>
              <a:noFill/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Google Shape;1203;p74"/>
            <p:cNvSpPr/>
            <p:nvPr/>
          </p:nvSpPr>
          <p:spPr>
            <a:xfrm rot="10800000">
              <a:off x="7978975" y="1596213"/>
              <a:ext cx="653100" cy="346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04;p74"/>
            <p:cNvSpPr/>
            <p:nvPr/>
          </p:nvSpPr>
          <p:spPr>
            <a:xfrm rot="10800000">
              <a:off x="8693350" y="1919463"/>
              <a:ext cx="174600" cy="17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05;p74"/>
            <p:cNvSpPr/>
            <p:nvPr/>
          </p:nvSpPr>
          <p:spPr>
            <a:xfrm>
              <a:off x="4836525" y="3581500"/>
              <a:ext cx="3633600" cy="356700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06;p74"/>
            <p:cNvSpPr/>
            <p:nvPr/>
          </p:nvSpPr>
          <p:spPr>
            <a:xfrm>
              <a:off x="6142362" y="2015372"/>
              <a:ext cx="1119911" cy="1221811"/>
            </a:xfrm>
            <a:custGeom>
              <a:avLst/>
              <a:gdLst/>
              <a:ahLst/>
              <a:cxnLst/>
              <a:rect l="l" t="t" r="r" b="b"/>
              <a:pathLst>
                <a:path w="27432" h="29928" extrusionOk="0">
                  <a:moveTo>
                    <a:pt x="4755" y="0"/>
                  </a:moveTo>
                  <a:lnTo>
                    <a:pt x="0" y="29928"/>
                  </a:lnTo>
                  <a:lnTo>
                    <a:pt x="27431" y="29928"/>
                  </a:lnTo>
                  <a:lnTo>
                    <a:pt x="220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07;p74"/>
            <p:cNvSpPr/>
            <p:nvPr/>
          </p:nvSpPr>
          <p:spPr>
            <a:xfrm>
              <a:off x="5494923" y="2487755"/>
              <a:ext cx="2422800" cy="1093743"/>
            </a:xfrm>
            <a:custGeom>
              <a:avLst/>
              <a:gdLst/>
              <a:ahLst/>
              <a:cxnLst/>
              <a:rect l="l" t="t" r="r" b="b"/>
              <a:pathLst>
                <a:path w="59346" h="26791" extrusionOk="0">
                  <a:moveTo>
                    <a:pt x="29587" y="0"/>
                  </a:moveTo>
                  <a:cubicBezTo>
                    <a:pt x="29339" y="0"/>
                    <a:pt x="29091" y="18"/>
                    <a:pt x="28848" y="55"/>
                  </a:cubicBezTo>
                  <a:lnTo>
                    <a:pt x="8401" y="8365"/>
                  </a:lnTo>
                  <a:cubicBezTo>
                    <a:pt x="7439" y="8513"/>
                    <a:pt x="2060" y="21670"/>
                    <a:pt x="0" y="26791"/>
                  </a:cubicBezTo>
                  <a:lnTo>
                    <a:pt x="59346" y="26791"/>
                  </a:lnTo>
                  <a:cubicBezTo>
                    <a:pt x="57314" y="21850"/>
                    <a:pt x="51741" y="8538"/>
                    <a:pt x="50639" y="8347"/>
                  </a:cubicBezTo>
                  <a:lnTo>
                    <a:pt x="30447" y="72"/>
                  </a:lnTo>
                  <a:cubicBezTo>
                    <a:pt x="30162" y="24"/>
                    <a:pt x="29874" y="0"/>
                    <a:pt x="29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08;p74"/>
            <p:cNvSpPr/>
            <p:nvPr/>
          </p:nvSpPr>
          <p:spPr>
            <a:xfrm>
              <a:off x="6486270" y="2262321"/>
              <a:ext cx="425886" cy="574694"/>
            </a:xfrm>
            <a:custGeom>
              <a:avLst/>
              <a:gdLst/>
              <a:ahLst/>
              <a:cxnLst/>
              <a:rect l="l" t="t" r="r" b="b"/>
              <a:pathLst>
                <a:path w="10432" h="14077" extrusionOk="0">
                  <a:moveTo>
                    <a:pt x="10431" y="0"/>
                  </a:moveTo>
                  <a:lnTo>
                    <a:pt x="0" y="115"/>
                  </a:lnTo>
                  <a:lnTo>
                    <a:pt x="857" y="9578"/>
                  </a:lnTo>
                  <a:lnTo>
                    <a:pt x="3815" y="13700"/>
                  </a:lnTo>
                  <a:cubicBezTo>
                    <a:pt x="4197" y="13950"/>
                    <a:pt x="4637" y="14077"/>
                    <a:pt x="5079" y="14077"/>
                  </a:cubicBezTo>
                  <a:cubicBezTo>
                    <a:pt x="5497" y="14077"/>
                    <a:pt x="5915" y="13963"/>
                    <a:pt x="6285" y="13735"/>
                  </a:cubicBezTo>
                  <a:lnTo>
                    <a:pt x="9318" y="9523"/>
                  </a:lnTo>
                  <a:lnTo>
                    <a:pt x="104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09;p74"/>
            <p:cNvSpPr/>
            <p:nvPr/>
          </p:nvSpPr>
          <p:spPr>
            <a:xfrm>
              <a:off x="6170980" y="1755686"/>
              <a:ext cx="270343" cy="270547"/>
            </a:xfrm>
            <a:custGeom>
              <a:avLst/>
              <a:gdLst/>
              <a:ahLst/>
              <a:cxnLst/>
              <a:rect l="l" t="t" r="r" b="b"/>
              <a:pathLst>
                <a:path w="6622" h="6627" extrusionOk="0">
                  <a:moveTo>
                    <a:pt x="3314" y="0"/>
                  </a:moveTo>
                  <a:cubicBezTo>
                    <a:pt x="1484" y="0"/>
                    <a:pt x="1" y="1485"/>
                    <a:pt x="1" y="3314"/>
                  </a:cubicBezTo>
                  <a:cubicBezTo>
                    <a:pt x="1" y="5145"/>
                    <a:pt x="1484" y="6627"/>
                    <a:pt x="3314" y="6627"/>
                  </a:cubicBezTo>
                  <a:cubicBezTo>
                    <a:pt x="5142" y="6627"/>
                    <a:pt x="6621" y="5145"/>
                    <a:pt x="6621" y="3314"/>
                  </a:cubicBezTo>
                  <a:cubicBezTo>
                    <a:pt x="6621" y="1485"/>
                    <a:pt x="5142" y="0"/>
                    <a:pt x="3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10;p74"/>
            <p:cNvSpPr/>
            <p:nvPr/>
          </p:nvSpPr>
          <p:spPr>
            <a:xfrm>
              <a:off x="6486600" y="2266275"/>
              <a:ext cx="426375" cy="172375"/>
            </a:xfrm>
            <a:custGeom>
              <a:avLst/>
              <a:gdLst/>
              <a:ahLst/>
              <a:cxnLst/>
              <a:rect l="l" t="t" r="r" b="b"/>
              <a:pathLst>
                <a:path w="17055" h="6895" extrusionOk="0">
                  <a:moveTo>
                    <a:pt x="227" y="2631"/>
                  </a:moveTo>
                  <a:lnTo>
                    <a:pt x="0" y="273"/>
                  </a:lnTo>
                  <a:lnTo>
                    <a:pt x="17055" y="0"/>
                  </a:lnTo>
                  <a:lnTo>
                    <a:pt x="16783" y="1996"/>
                  </a:lnTo>
                  <a:lnTo>
                    <a:pt x="8936" y="68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7" name="Google Shape;1211;p74"/>
            <p:cNvSpPr/>
            <p:nvPr/>
          </p:nvSpPr>
          <p:spPr>
            <a:xfrm>
              <a:off x="6929586" y="1755686"/>
              <a:ext cx="270588" cy="270547"/>
            </a:xfrm>
            <a:custGeom>
              <a:avLst/>
              <a:gdLst/>
              <a:ahLst/>
              <a:cxnLst/>
              <a:rect l="l" t="t" r="r" b="b"/>
              <a:pathLst>
                <a:path w="6628" h="6627" extrusionOk="0">
                  <a:moveTo>
                    <a:pt x="3314" y="0"/>
                  </a:moveTo>
                  <a:cubicBezTo>
                    <a:pt x="1483" y="0"/>
                    <a:pt x="1" y="1485"/>
                    <a:pt x="1" y="3314"/>
                  </a:cubicBezTo>
                  <a:cubicBezTo>
                    <a:pt x="1" y="5145"/>
                    <a:pt x="1483" y="6627"/>
                    <a:pt x="3314" y="6627"/>
                  </a:cubicBezTo>
                  <a:cubicBezTo>
                    <a:pt x="5142" y="6627"/>
                    <a:pt x="6627" y="5145"/>
                    <a:pt x="6627" y="3314"/>
                  </a:cubicBezTo>
                  <a:cubicBezTo>
                    <a:pt x="6627" y="1485"/>
                    <a:pt x="5142" y="0"/>
                    <a:pt x="3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2;p74"/>
            <p:cNvSpPr/>
            <p:nvPr/>
          </p:nvSpPr>
          <p:spPr>
            <a:xfrm>
              <a:off x="6334769" y="1459012"/>
              <a:ext cx="715581" cy="939057"/>
            </a:xfrm>
            <a:custGeom>
              <a:avLst/>
              <a:gdLst/>
              <a:ahLst/>
              <a:cxnLst/>
              <a:rect l="l" t="t" r="r" b="b"/>
              <a:pathLst>
                <a:path w="17528" h="23002" extrusionOk="0">
                  <a:moveTo>
                    <a:pt x="8016" y="1"/>
                  </a:moveTo>
                  <a:cubicBezTo>
                    <a:pt x="3525" y="1"/>
                    <a:pt x="1" y="3860"/>
                    <a:pt x="419" y="8331"/>
                  </a:cubicBezTo>
                  <a:lnTo>
                    <a:pt x="1283" y="17715"/>
                  </a:lnTo>
                  <a:cubicBezTo>
                    <a:pt x="1283" y="20376"/>
                    <a:pt x="9077" y="23002"/>
                    <a:pt x="9077" y="23002"/>
                  </a:cubicBezTo>
                  <a:cubicBezTo>
                    <a:pt x="9077" y="23002"/>
                    <a:pt x="16219" y="19491"/>
                    <a:pt x="16219" y="17335"/>
                  </a:cubicBezTo>
                  <a:lnTo>
                    <a:pt x="17124" y="7951"/>
                  </a:lnTo>
                  <a:cubicBezTo>
                    <a:pt x="17528" y="3691"/>
                    <a:pt x="14177" y="1"/>
                    <a:pt x="98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3;p74"/>
            <p:cNvSpPr/>
            <p:nvPr/>
          </p:nvSpPr>
          <p:spPr>
            <a:xfrm>
              <a:off x="6434790" y="2033825"/>
              <a:ext cx="86508" cy="86671"/>
            </a:xfrm>
            <a:custGeom>
              <a:avLst/>
              <a:gdLst/>
              <a:ahLst/>
              <a:cxnLst/>
              <a:rect l="l" t="t" r="r" b="b"/>
              <a:pathLst>
                <a:path w="2119" h="2123" extrusionOk="0">
                  <a:moveTo>
                    <a:pt x="1057" y="0"/>
                  </a:moveTo>
                  <a:cubicBezTo>
                    <a:pt x="477" y="0"/>
                    <a:pt x="0" y="474"/>
                    <a:pt x="0" y="1057"/>
                  </a:cubicBezTo>
                  <a:cubicBezTo>
                    <a:pt x="0" y="1645"/>
                    <a:pt x="477" y="2122"/>
                    <a:pt x="1057" y="2122"/>
                  </a:cubicBezTo>
                  <a:cubicBezTo>
                    <a:pt x="1645" y="2122"/>
                    <a:pt x="2118" y="1645"/>
                    <a:pt x="2118" y="1057"/>
                  </a:cubicBezTo>
                  <a:cubicBezTo>
                    <a:pt x="2118" y="474"/>
                    <a:pt x="1645" y="0"/>
                    <a:pt x="1057" y="0"/>
                  </a:cubicBezTo>
                  <a:close/>
                </a:path>
              </a:pathLst>
            </a:custGeom>
            <a:solidFill>
              <a:srgbClr val="EFAF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4;p74"/>
            <p:cNvSpPr/>
            <p:nvPr/>
          </p:nvSpPr>
          <p:spPr>
            <a:xfrm>
              <a:off x="6879820" y="2033825"/>
              <a:ext cx="86508" cy="86671"/>
            </a:xfrm>
            <a:custGeom>
              <a:avLst/>
              <a:gdLst/>
              <a:ahLst/>
              <a:cxnLst/>
              <a:rect l="l" t="t" r="r" b="b"/>
              <a:pathLst>
                <a:path w="2119" h="2123" extrusionOk="0">
                  <a:moveTo>
                    <a:pt x="1057" y="0"/>
                  </a:moveTo>
                  <a:cubicBezTo>
                    <a:pt x="470" y="0"/>
                    <a:pt x="0" y="474"/>
                    <a:pt x="0" y="1057"/>
                  </a:cubicBezTo>
                  <a:cubicBezTo>
                    <a:pt x="0" y="1645"/>
                    <a:pt x="470" y="2122"/>
                    <a:pt x="1057" y="2122"/>
                  </a:cubicBezTo>
                  <a:cubicBezTo>
                    <a:pt x="1641" y="2122"/>
                    <a:pt x="2118" y="1645"/>
                    <a:pt x="2118" y="1057"/>
                  </a:cubicBezTo>
                  <a:cubicBezTo>
                    <a:pt x="2118" y="474"/>
                    <a:pt x="1641" y="0"/>
                    <a:pt x="1057" y="0"/>
                  </a:cubicBezTo>
                  <a:close/>
                </a:path>
              </a:pathLst>
            </a:custGeom>
            <a:solidFill>
              <a:srgbClr val="EFAF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15;p74"/>
            <p:cNvSpPr/>
            <p:nvPr/>
          </p:nvSpPr>
          <p:spPr>
            <a:xfrm>
              <a:off x="6362857" y="1797858"/>
              <a:ext cx="277488" cy="277447"/>
            </a:xfrm>
            <a:custGeom>
              <a:avLst/>
              <a:gdLst/>
              <a:ahLst/>
              <a:cxnLst/>
              <a:rect l="l" t="t" r="r" b="b"/>
              <a:pathLst>
                <a:path w="6797" h="6796" extrusionOk="0">
                  <a:moveTo>
                    <a:pt x="5559" y="259"/>
                  </a:moveTo>
                  <a:cubicBezTo>
                    <a:pt x="6098" y="259"/>
                    <a:pt x="6537" y="701"/>
                    <a:pt x="6537" y="1237"/>
                  </a:cubicBezTo>
                  <a:lnTo>
                    <a:pt x="6537" y="5552"/>
                  </a:lnTo>
                  <a:cubicBezTo>
                    <a:pt x="6537" y="6095"/>
                    <a:pt x="6098" y="6537"/>
                    <a:pt x="5559" y="6537"/>
                  </a:cubicBezTo>
                  <a:lnTo>
                    <a:pt x="1244" y="6537"/>
                  </a:lnTo>
                  <a:cubicBezTo>
                    <a:pt x="702" y="6537"/>
                    <a:pt x="259" y="6095"/>
                    <a:pt x="259" y="5552"/>
                  </a:cubicBezTo>
                  <a:lnTo>
                    <a:pt x="259" y="1237"/>
                  </a:lnTo>
                  <a:cubicBezTo>
                    <a:pt x="259" y="701"/>
                    <a:pt x="702" y="259"/>
                    <a:pt x="1244" y="259"/>
                  </a:cubicBezTo>
                  <a:close/>
                  <a:moveTo>
                    <a:pt x="1244" y="0"/>
                  </a:moveTo>
                  <a:cubicBezTo>
                    <a:pt x="557" y="0"/>
                    <a:pt x="0" y="556"/>
                    <a:pt x="0" y="1237"/>
                  </a:cubicBezTo>
                  <a:lnTo>
                    <a:pt x="0" y="5552"/>
                  </a:lnTo>
                  <a:cubicBezTo>
                    <a:pt x="0" y="6240"/>
                    <a:pt x="557" y="6796"/>
                    <a:pt x="1244" y="6796"/>
                  </a:cubicBezTo>
                  <a:lnTo>
                    <a:pt x="5559" y="6796"/>
                  </a:lnTo>
                  <a:cubicBezTo>
                    <a:pt x="6240" y="6796"/>
                    <a:pt x="6796" y="6240"/>
                    <a:pt x="6796" y="5552"/>
                  </a:cubicBezTo>
                  <a:lnTo>
                    <a:pt x="6796" y="1237"/>
                  </a:lnTo>
                  <a:cubicBezTo>
                    <a:pt x="6796" y="556"/>
                    <a:pt x="6240" y="0"/>
                    <a:pt x="5559" y="0"/>
                  </a:cubicBezTo>
                  <a:close/>
                </a:path>
              </a:pathLst>
            </a:custGeom>
            <a:solidFill>
              <a:srgbClr val="1B24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16;p74"/>
            <p:cNvSpPr/>
            <p:nvPr/>
          </p:nvSpPr>
          <p:spPr>
            <a:xfrm>
              <a:off x="6744241" y="1797858"/>
              <a:ext cx="277488" cy="277447"/>
            </a:xfrm>
            <a:custGeom>
              <a:avLst/>
              <a:gdLst/>
              <a:ahLst/>
              <a:cxnLst/>
              <a:rect l="l" t="t" r="r" b="b"/>
              <a:pathLst>
                <a:path w="6797" h="6796" extrusionOk="0">
                  <a:moveTo>
                    <a:pt x="5553" y="259"/>
                  </a:moveTo>
                  <a:cubicBezTo>
                    <a:pt x="6096" y="259"/>
                    <a:pt x="6538" y="701"/>
                    <a:pt x="6538" y="1237"/>
                  </a:cubicBezTo>
                  <a:lnTo>
                    <a:pt x="6538" y="5552"/>
                  </a:lnTo>
                  <a:cubicBezTo>
                    <a:pt x="6538" y="6095"/>
                    <a:pt x="6096" y="6537"/>
                    <a:pt x="5553" y="6537"/>
                  </a:cubicBezTo>
                  <a:lnTo>
                    <a:pt x="1237" y="6537"/>
                  </a:lnTo>
                  <a:cubicBezTo>
                    <a:pt x="702" y="6537"/>
                    <a:pt x="260" y="6095"/>
                    <a:pt x="260" y="5552"/>
                  </a:cubicBezTo>
                  <a:lnTo>
                    <a:pt x="260" y="1237"/>
                  </a:lnTo>
                  <a:cubicBezTo>
                    <a:pt x="260" y="701"/>
                    <a:pt x="702" y="259"/>
                    <a:pt x="1237" y="259"/>
                  </a:cubicBezTo>
                  <a:close/>
                  <a:moveTo>
                    <a:pt x="1237" y="0"/>
                  </a:moveTo>
                  <a:cubicBezTo>
                    <a:pt x="557" y="0"/>
                    <a:pt x="1" y="556"/>
                    <a:pt x="1" y="1237"/>
                  </a:cubicBezTo>
                  <a:lnTo>
                    <a:pt x="1" y="5552"/>
                  </a:lnTo>
                  <a:cubicBezTo>
                    <a:pt x="1" y="6240"/>
                    <a:pt x="557" y="6796"/>
                    <a:pt x="1237" y="6796"/>
                  </a:cubicBezTo>
                  <a:lnTo>
                    <a:pt x="5553" y="6796"/>
                  </a:lnTo>
                  <a:cubicBezTo>
                    <a:pt x="6241" y="6796"/>
                    <a:pt x="6796" y="6240"/>
                    <a:pt x="6796" y="5552"/>
                  </a:cubicBezTo>
                  <a:lnTo>
                    <a:pt x="6796" y="1237"/>
                  </a:lnTo>
                  <a:cubicBezTo>
                    <a:pt x="6796" y="556"/>
                    <a:pt x="6241" y="0"/>
                    <a:pt x="5553" y="0"/>
                  </a:cubicBezTo>
                  <a:close/>
                </a:path>
              </a:pathLst>
            </a:custGeom>
            <a:solidFill>
              <a:srgbClr val="1B24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17;p74"/>
            <p:cNvSpPr/>
            <p:nvPr/>
          </p:nvSpPr>
          <p:spPr>
            <a:xfrm>
              <a:off x="6629687" y="1882324"/>
              <a:ext cx="125455" cy="36987"/>
            </a:xfrm>
            <a:custGeom>
              <a:avLst/>
              <a:gdLst/>
              <a:ahLst/>
              <a:cxnLst/>
              <a:rect l="l" t="t" r="r" b="b"/>
              <a:pathLst>
                <a:path w="3073" h="906" extrusionOk="0">
                  <a:moveTo>
                    <a:pt x="1504" y="0"/>
                  </a:moveTo>
                  <a:cubicBezTo>
                    <a:pt x="423" y="0"/>
                    <a:pt x="18" y="709"/>
                    <a:pt x="1" y="737"/>
                  </a:cubicBezTo>
                  <a:lnTo>
                    <a:pt x="229" y="864"/>
                  </a:lnTo>
                  <a:cubicBezTo>
                    <a:pt x="243" y="840"/>
                    <a:pt x="581" y="260"/>
                    <a:pt x="1504" y="260"/>
                  </a:cubicBezTo>
                  <a:cubicBezTo>
                    <a:pt x="2434" y="260"/>
                    <a:pt x="2831" y="882"/>
                    <a:pt x="2848" y="906"/>
                  </a:cubicBezTo>
                  <a:lnTo>
                    <a:pt x="3072" y="767"/>
                  </a:lnTo>
                  <a:cubicBezTo>
                    <a:pt x="3048" y="737"/>
                    <a:pt x="2586" y="0"/>
                    <a:pt x="1504" y="0"/>
                  </a:cubicBezTo>
                  <a:close/>
                </a:path>
              </a:pathLst>
            </a:custGeom>
            <a:solidFill>
              <a:srgbClr val="1B24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18;p74"/>
            <p:cNvSpPr/>
            <p:nvPr/>
          </p:nvSpPr>
          <p:spPr>
            <a:xfrm>
              <a:off x="5388982" y="2035008"/>
              <a:ext cx="477530" cy="629072"/>
            </a:xfrm>
            <a:custGeom>
              <a:avLst/>
              <a:gdLst/>
              <a:ahLst/>
              <a:cxnLst/>
              <a:rect l="l" t="t" r="r" b="b"/>
              <a:pathLst>
                <a:path w="11697" h="15409" extrusionOk="0">
                  <a:moveTo>
                    <a:pt x="4575" y="0"/>
                  </a:moveTo>
                  <a:cubicBezTo>
                    <a:pt x="4541" y="0"/>
                    <a:pt x="4506" y="8"/>
                    <a:pt x="4469" y="27"/>
                  </a:cubicBezTo>
                  <a:cubicBezTo>
                    <a:pt x="4178" y="172"/>
                    <a:pt x="4120" y="503"/>
                    <a:pt x="4106" y="794"/>
                  </a:cubicBezTo>
                  <a:cubicBezTo>
                    <a:pt x="4051" y="2038"/>
                    <a:pt x="4072" y="3226"/>
                    <a:pt x="4057" y="4477"/>
                  </a:cubicBezTo>
                  <a:cubicBezTo>
                    <a:pt x="4051" y="4809"/>
                    <a:pt x="3888" y="5821"/>
                    <a:pt x="3888" y="5821"/>
                  </a:cubicBezTo>
                  <a:cubicBezTo>
                    <a:pt x="3888" y="5822"/>
                    <a:pt x="3887" y="5824"/>
                    <a:pt x="3887" y="5826"/>
                  </a:cubicBezTo>
                  <a:lnTo>
                    <a:pt x="3887" y="5826"/>
                  </a:lnTo>
                  <a:cubicBezTo>
                    <a:pt x="3880" y="5846"/>
                    <a:pt x="3880" y="5853"/>
                    <a:pt x="3882" y="5853"/>
                  </a:cubicBezTo>
                  <a:cubicBezTo>
                    <a:pt x="3883" y="5853"/>
                    <a:pt x="3885" y="5851"/>
                    <a:pt x="3887" y="5847"/>
                  </a:cubicBezTo>
                  <a:lnTo>
                    <a:pt x="3887" y="5847"/>
                  </a:lnTo>
                  <a:cubicBezTo>
                    <a:pt x="3892" y="5889"/>
                    <a:pt x="3912" y="5961"/>
                    <a:pt x="3912" y="5966"/>
                  </a:cubicBezTo>
                  <a:cubicBezTo>
                    <a:pt x="3646" y="5140"/>
                    <a:pt x="3031" y="3267"/>
                    <a:pt x="2779" y="1854"/>
                  </a:cubicBezTo>
                  <a:cubicBezTo>
                    <a:pt x="2731" y="1596"/>
                    <a:pt x="2595" y="1302"/>
                    <a:pt x="2337" y="1264"/>
                  </a:cubicBezTo>
                  <a:cubicBezTo>
                    <a:pt x="2318" y="1261"/>
                    <a:pt x="2298" y="1260"/>
                    <a:pt x="2280" y="1260"/>
                  </a:cubicBezTo>
                  <a:cubicBezTo>
                    <a:pt x="1973" y="1260"/>
                    <a:pt x="1723" y="1621"/>
                    <a:pt x="1739" y="1934"/>
                  </a:cubicBezTo>
                  <a:cubicBezTo>
                    <a:pt x="1849" y="3541"/>
                    <a:pt x="2091" y="5085"/>
                    <a:pt x="1922" y="6636"/>
                  </a:cubicBezTo>
                  <a:cubicBezTo>
                    <a:pt x="1906" y="6783"/>
                    <a:pt x="1828" y="6970"/>
                    <a:pt x="1688" y="6970"/>
                  </a:cubicBezTo>
                  <a:cubicBezTo>
                    <a:pt x="1680" y="6970"/>
                    <a:pt x="1671" y="6969"/>
                    <a:pt x="1663" y="6968"/>
                  </a:cubicBezTo>
                  <a:cubicBezTo>
                    <a:pt x="1414" y="5683"/>
                    <a:pt x="1269" y="4819"/>
                    <a:pt x="1017" y="3541"/>
                  </a:cubicBezTo>
                  <a:cubicBezTo>
                    <a:pt x="953" y="3190"/>
                    <a:pt x="861" y="2869"/>
                    <a:pt x="528" y="2869"/>
                  </a:cubicBezTo>
                  <a:cubicBezTo>
                    <a:pt x="516" y="2869"/>
                    <a:pt x="504" y="2869"/>
                    <a:pt x="492" y="2870"/>
                  </a:cubicBezTo>
                  <a:cubicBezTo>
                    <a:pt x="87" y="2894"/>
                    <a:pt x="1" y="3451"/>
                    <a:pt x="46" y="3848"/>
                  </a:cubicBezTo>
                  <a:cubicBezTo>
                    <a:pt x="406" y="7590"/>
                    <a:pt x="768" y="12223"/>
                    <a:pt x="2119" y="15374"/>
                  </a:cubicBezTo>
                  <a:lnTo>
                    <a:pt x="7534" y="15409"/>
                  </a:lnTo>
                  <a:cubicBezTo>
                    <a:pt x="8408" y="15350"/>
                    <a:pt x="9171" y="14728"/>
                    <a:pt x="9623" y="13975"/>
                  </a:cubicBezTo>
                  <a:cubicBezTo>
                    <a:pt x="10076" y="13225"/>
                    <a:pt x="10280" y="12351"/>
                    <a:pt x="10473" y="11494"/>
                  </a:cubicBezTo>
                  <a:cubicBezTo>
                    <a:pt x="10854" y="9836"/>
                    <a:pt x="11234" y="8174"/>
                    <a:pt x="11613" y="6515"/>
                  </a:cubicBezTo>
                  <a:cubicBezTo>
                    <a:pt x="11655" y="6329"/>
                    <a:pt x="11696" y="6121"/>
                    <a:pt x="11600" y="5952"/>
                  </a:cubicBezTo>
                  <a:cubicBezTo>
                    <a:pt x="11520" y="5812"/>
                    <a:pt x="11381" y="5757"/>
                    <a:pt x="11222" y="5757"/>
                  </a:cubicBezTo>
                  <a:cubicBezTo>
                    <a:pt x="11006" y="5757"/>
                    <a:pt x="10754" y="5861"/>
                    <a:pt x="10570" y="5990"/>
                  </a:cubicBezTo>
                  <a:cubicBezTo>
                    <a:pt x="9706" y="6595"/>
                    <a:pt x="8956" y="7801"/>
                    <a:pt x="8553" y="8906"/>
                  </a:cubicBezTo>
                  <a:lnTo>
                    <a:pt x="8259" y="7179"/>
                  </a:lnTo>
                  <a:cubicBezTo>
                    <a:pt x="7768" y="5126"/>
                    <a:pt x="7806" y="2887"/>
                    <a:pt x="7405" y="818"/>
                  </a:cubicBezTo>
                  <a:cubicBezTo>
                    <a:pt x="7381" y="714"/>
                    <a:pt x="7339" y="607"/>
                    <a:pt x="7243" y="552"/>
                  </a:cubicBezTo>
                  <a:cubicBezTo>
                    <a:pt x="7209" y="533"/>
                    <a:pt x="7170" y="525"/>
                    <a:pt x="7129" y="525"/>
                  </a:cubicBezTo>
                  <a:cubicBezTo>
                    <a:pt x="7078" y="525"/>
                    <a:pt x="7025" y="538"/>
                    <a:pt x="6977" y="559"/>
                  </a:cubicBezTo>
                  <a:cubicBezTo>
                    <a:pt x="6787" y="625"/>
                    <a:pt x="6642" y="784"/>
                    <a:pt x="6545" y="956"/>
                  </a:cubicBezTo>
                  <a:cubicBezTo>
                    <a:pt x="6383" y="1253"/>
                    <a:pt x="6338" y="1616"/>
                    <a:pt x="6314" y="1948"/>
                  </a:cubicBezTo>
                  <a:cubicBezTo>
                    <a:pt x="6261" y="2832"/>
                    <a:pt x="6417" y="4591"/>
                    <a:pt x="6127" y="5369"/>
                  </a:cubicBezTo>
                  <a:cubicBezTo>
                    <a:pt x="5965" y="5199"/>
                    <a:pt x="5813" y="4404"/>
                    <a:pt x="5764" y="4187"/>
                  </a:cubicBezTo>
                  <a:cubicBezTo>
                    <a:pt x="5585" y="3364"/>
                    <a:pt x="5415" y="2725"/>
                    <a:pt x="5295" y="2117"/>
                  </a:cubicBezTo>
                  <a:cubicBezTo>
                    <a:pt x="5174" y="1543"/>
                    <a:pt x="5094" y="939"/>
                    <a:pt x="4921" y="372"/>
                  </a:cubicBezTo>
                  <a:cubicBezTo>
                    <a:pt x="4875" y="219"/>
                    <a:pt x="4749" y="0"/>
                    <a:pt x="45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19;p74"/>
            <p:cNvSpPr/>
            <p:nvPr/>
          </p:nvSpPr>
          <p:spPr>
            <a:xfrm>
              <a:off x="6336484" y="1436150"/>
              <a:ext cx="705007" cy="330438"/>
            </a:xfrm>
            <a:custGeom>
              <a:avLst/>
              <a:gdLst/>
              <a:ahLst/>
              <a:cxnLst/>
              <a:rect l="l" t="t" r="r" b="b"/>
              <a:pathLst>
                <a:path w="17269" h="8094" extrusionOk="0">
                  <a:moveTo>
                    <a:pt x="2156" y="1"/>
                  </a:moveTo>
                  <a:cubicBezTo>
                    <a:pt x="967" y="1"/>
                    <a:pt x="0" y="969"/>
                    <a:pt x="0" y="2157"/>
                  </a:cubicBezTo>
                  <a:lnTo>
                    <a:pt x="0" y="8093"/>
                  </a:lnTo>
                  <a:lnTo>
                    <a:pt x="12614" y="8093"/>
                  </a:lnTo>
                  <a:lnTo>
                    <a:pt x="14100" y="5730"/>
                  </a:lnTo>
                  <a:lnTo>
                    <a:pt x="15427" y="8093"/>
                  </a:lnTo>
                  <a:lnTo>
                    <a:pt x="17269" y="8093"/>
                  </a:lnTo>
                  <a:lnTo>
                    <a:pt x="17269" y="2168"/>
                  </a:lnTo>
                  <a:cubicBezTo>
                    <a:pt x="17269" y="972"/>
                    <a:pt x="16298" y="1"/>
                    <a:pt x="150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20;p74"/>
            <p:cNvSpPr/>
            <p:nvPr/>
          </p:nvSpPr>
          <p:spPr>
            <a:xfrm>
              <a:off x="6429442" y="1272280"/>
              <a:ext cx="510190" cy="233764"/>
            </a:xfrm>
            <a:custGeom>
              <a:avLst/>
              <a:gdLst/>
              <a:ahLst/>
              <a:cxnLst/>
              <a:rect l="l" t="t" r="r" b="b"/>
              <a:pathLst>
                <a:path w="12497" h="5726" extrusionOk="0">
                  <a:moveTo>
                    <a:pt x="12390" y="1"/>
                  </a:moveTo>
                  <a:lnTo>
                    <a:pt x="0" y="467"/>
                  </a:lnTo>
                  <a:lnTo>
                    <a:pt x="120" y="4461"/>
                  </a:lnTo>
                  <a:cubicBezTo>
                    <a:pt x="120" y="4461"/>
                    <a:pt x="2363" y="5725"/>
                    <a:pt x="5788" y="5725"/>
                  </a:cubicBezTo>
                  <a:cubicBezTo>
                    <a:pt x="7713" y="5725"/>
                    <a:pt x="10012" y="5326"/>
                    <a:pt x="12497" y="4077"/>
                  </a:cubicBezTo>
                  <a:lnTo>
                    <a:pt x="123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21;p74"/>
            <p:cNvSpPr/>
            <p:nvPr/>
          </p:nvSpPr>
          <p:spPr>
            <a:xfrm>
              <a:off x="6250874" y="1114860"/>
              <a:ext cx="855651" cy="264505"/>
            </a:xfrm>
            <a:custGeom>
              <a:avLst/>
              <a:gdLst/>
              <a:ahLst/>
              <a:cxnLst/>
              <a:rect l="l" t="t" r="r" b="b"/>
              <a:pathLst>
                <a:path w="20959" h="6479" extrusionOk="0">
                  <a:moveTo>
                    <a:pt x="10168" y="1"/>
                  </a:moveTo>
                  <a:lnTo>
                    <a:pt x="0" y="3857"/>
                  </a:lnTo>
                  <a:lnTo>
                    <a:pt x="10838" y="6479"/>
                  </a:lnTo>
                  <a:lnTo>
                    <a:pt x="20959" y="2595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22;p74"/>
            <p:cNvSpPr/>
            <p:nvPr/>
          </p:nvSpPr>
          <p:spPr>
            <a:xfrm>
              <a:off x="6250262" y="1272280"/>
              <a:ext cx="26169" cy="222047"/>
            </a:xfrm>
            <a:custGeom>
              <a:avLst/>
              <a:gdLst/>
              <a:ahLst/>
              <a:cxnLst/>
              <a:rect l="l" t="t" r="r" b="b"/>
              <a:pathLst>
                <a:path w="641" h="5439" extrusionOk="0">
                  <a:moveTo>
                    <a:pt x="15" y="1"/>
                  </a:moveTo>
                  <a:lnTo>
                    <a:pt x="1" y="5386"/>
                  </a:lnTo>
                  <a:lnTo>
                    <a:pt x="298" y="5096"/>
                  </a:lnTo>
                  <a:lnTo>
                    <a:pt x="640" y="5439"/>
                  </a:lnTo>
                  <a:lnTo>
                    <a:pt x="640" y="12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2735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23;p74"/>
            <p:cNvSpPr/>
            <p:nvPr/>
          </p:nvSpPr>
          <p:spPr>
            <a:xfrm>
              <a:off x="5442626" y="2632887"/>
              <a:ext cx="603475" cy="948610"/>
            </a:xfrm>
            <a:custGeom>
              <a:avLst/>
              <a:gdLst/>
              <a:ahLst/>
              <a:cxnLst/>
              <a:rect l="l" t="t" r="r" b="b"/>
              <a:pathLst>
                <a:path w="14782" h="23236" extrusionOk="0">
                  <a:moveTo>
                    <a:pt x="8033" y="0"/>
                  </a:moveTo>
                  <a:lnTo>
                    <a:pt x="0" y="470"/>
                  </a:lnTo>
                  <a:lnTo>
                    <a:pt x="1292" y="23236"/>
                  </a:lnTo>
                  <a:lnTo>
                    <a:pt x="14781" y="23236"/>
                  </a:lnTo>
                  <a:lnTo>
                    <a:pt x="80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734;p62">
            <a:extLst>
              <a:ext uri="{FF2B5EF4-FFF2-40B4-BE49-F238E27FC236}">
                <a16:creationId xmlns:a16="http://schemas.microsoft.com/office/drawing/2014/main" id="{E37EEF5C-6CD0-4110-9F1C-87E456068D16}"/>
              </a:ext>
            </a:extLst>
          </p:cNvPr>
          <p:cNvGrpSpPr/>
          <p:nvPr/>
        </p:nvGrpSpPr>
        <p:grpSpPr>
          <a:xfrm>
            <a:off x="0" y="3323062"/>
            <a:ext cx="3523785" cy="1820437"/>
            <a:chOff x="0" y="2703016"/>
            <a:chExt cx="3848050" cy="1965884"/>
          </a:xfrm>
        </p:grpSpPr>
        <p:grpSp>
          <p:nvGrpSpPr>
            <p:cNvPr id="5" name="Google Shape;735;p62">
              <a:extLst>
                <a:ext uri="{FF2B5EF4-FFF2-40B4-BE49-F238E27FC236}">
                  <a16:creationId xmlns:a16="http://schemas.microsoft.com/office/drawing/2014/main" id="{94093BAA-CA5E-4C5E-8935-6493CE4423E7}"/>
                </a:ext>
              </a:extLst>
            </p:cNvPr>
            <p:cNvGrpSpPr/>
            <p:nvPr/>
          </p:nvGrpSpPr>
          <p:grpSpPr>
            <a:xfrm>
              <a:off x="0" y="2703016"/>
              <a:ext cx="3848050" cy="1965884"/>
              <a:chOff x="-589650" y="267206"/>
              <a:chExt cx="3848050" cy="1965884"/>
            </a:xfrm>
          </p:grpSpPr>
          <p:sp>
            <p:nvSpPr>
              <p:cNvPr id="7" name="Google Shape;736;p62">
                <a:extLst>
                  <a:ext uri="{FF2B5EF4-FFF2-40B4-BE49-F238E27FC236}">
                    <a16:creationId xmlns:a16="http://schemas.microsoft.com/office/drawing/2014/main" id="{6DEC931F-D9F7-42B1-BEEC-281908A302C3}"/>
                  </a:ext>
                </a:extLst>
              </p:cNvPr>
              <p:cNvSpPr/>
              <p:nvPr/>
            </p:nvSpPr>
            <p:spPr>
              <a:xfrm rot="10800000">
                <a:off x="44360" y="267206"/>
                <a:ext cx="3214040" cy="1964943"/>
              </a:xfrm>
              <a:custGeom>
                <a:avLst/>
                <a:gdLst/>
                <a:ahLst/>
                <a:cxnLst/>
                <a:rect l="l" t="t" r="r" b="b"/>
                <a:pathLst>
                  <a:path w="67451" h="41237" extrusionOk="0">
                    <a:moveTo>
                      <a:pt x="4399" y="41237"/>
                    </a:moveTo>
                    <a:lnTo>
                      <a:pt x="34988" y="41237"/>
                    </a:lnTo>
                    <a:lnTo>
                      <a:pt x="34988" y="41172"/>
                    </a:lnTo>
                    <a:lnTo>
                      <a:pt x="61124" y="41172"/>
                    </a:lnTo>
                    <a:cubicBezTo>
                      <a:pt x="63100" y="41172"/>
                      <a:pt x="64716" y="39556"/>
                      <a:pt x="64716" y="37577"/>
                    </a:cubicBezTo>
                    <a:cubicBezTo>
                      <a:pt x="64716" y="35601"/>
                      <a:pt x="63100" y="33981"/>
                      <a:pt x="61124" y="33981"/>
                    </a:cubicBezTo>
                    <a:lnTo>
                      <a:pt x="59023" y="33981"/>
                    </a:lnTo>
                    <a:cubicBezTo>
                      <a:pt x="58494" y="33981"/>
                      <a:pt x="58061" y="33551"/>
                      <a:pt x="58061" y="33023"/>
                    </a:cubicBezTo>
                    <a:cubicBezTo>
                      <a:pt x="58061" y="32494"/>
                      <a:pt x="58494" y="32060"/>
                      <a:pt x="59023" y="32060"/>
                    </a:cubicBezTo>
                    <a:lnTo>
                      <a:pt x="59314" y="32060"/>
                    </a:lnTo>
                    <a:cubicBezTo>
                      <a:pt x="63787" y="32060"/>
                      <a:pt x="67451" y="28397"/>
                      <a:pt x="67451" y="23921"/>
                    </a:cubicBezTo>
                    <a:cubicBezTo>
                      <a:pt x="67451" y="19448"/>
                      <a:pt x="63787" y="15785"/>
                      <a:pt x="59314" y="15785"/>
                    </a:cubicBezTo>
                    <a:lnTo>
                      <a:pt x="53367" y="15785"/>
                    </a:lnTo>
                    <a:cubicBezTo>
                      <a:pt x="52317" y="15785"/>
                      <a:pt x="51456" y="14924"/>
                      <a:pt x="51456" y="13874"/>
                    </a:cubicBezTo>
                    <a:cubicBezTo>
                      <a:pt x="51456" y="12823"/>
                      <a:pt x="52317" y="11966"/>
                      <a:pt x="53367" y="11966"/>
                    </a:cubicBezTo>
                    <a:lnTo>
                      <a:pt x="54479" y="11966"/>
                    </a:lnTo>
                    <a:cubicBezTo>
                      <a:pt x="56187" y="11966"/>
                      <a:pt x="57586" y="10566"/>
                      <a:pt x="57586" y="8858"/>
                    </a:cubicBezTo>
                    <a:cubicBezTo>
                      <a:pt x="57586" y="7147"/>
                      <a:pt x="56187" y="5747"/>
                      <a:pt x="54479" y="5747"/>
                    </a:cubicBezTo>
                    <a:lnTo>
                      <a:pt x="38996" y="5747"/>
                    </a:lnTo>
                    <a:cubicBezTo>
                      <a:pt x="38637" y="5608"/>
                      <a:pt x="38380" y="5260"/>
                      <a:pt x="38380" y="4853"/>
                    </a:cubicBezTo>
                    <a:cubicBezTo>
                      <a:pt x="38380" y="4324"/>
                      <a:pt x="38813" y="3891"/>
                      <a:pt x="39342" y="3891"/>
                    </a:cubicBezTo>
                    <a:lnTo>
                      <a:pt x="42270" y="3891"/>
                    </a:lnTo>
                    <a:cubicBezTo>
                      <a:pt x="43341" y="3891"/>
                      <a:pt x="44218" y="3017"/>
                      <a:pt x="44218" y="1945"/>
                    </a:cubicBezTo>
                    <a:lnTo>
                      <a:pt x="44218" y="1945"/>
                    </a:lnTo>
                    <a:cubicBezTo>
                      <a:pt x="44218" y="874"/>
                      <a:pt x="43341" y="0"/>
                      <a:pt x="42270" y="0"/>
                    </a:cubicBezTo>
                    <a:lnTo>
                      <a:pt x="14334" y="0"/>
                    </a:lnTo>
                    <a:cubicBezTo>
                      <a:pt x="13263" y="0"/>
                      <a:pt x="12389" y="874"/>
                      <a:pt x="12389" y="1945"/>
                    </a:cubicBezTo>
                    <a:lnTo>
                      <a:pt x="12389" y="1945"/>
                    </a:lnTo>
                    <a:cubicBezTo>
                      <a:pt x="12389" y="3017"/>
                      <a:pt x="13263" y="3891"/>
                      <a:pt x="14334" y="3891"/>
                    </a:cubicBezTo>
                    <a:lnTo>
                      <a:pt x="23643" y="3891"/>
                    </a:lnTo>
                    <a:cubicBezTo>
                      <a:pt x="24171" y="3891"/>
                      <a:pt x="24602" y="4324"/>
                      <a:pt x="24602" y="4853"/>
                    </a:cubicBezTo>
                    <a:cubicBezTo>
                      <a:pt x="24602" y="5381"/>
                      <a:pt x="24171" y="5812"/>
                      <a:pt x="23643" y="5812"/>
                    </a:cubicBezTo>
                    <a:lnTo>
                      <a:pt x="8987" y="5812"/>
                    </a:lnTo>
                    <a:cubicBezTo>
                      <a:pt x="7012" y="5812"/>
                      <a:pt x="5395" y="7432"/>
                      <a:pt x="5395" y="9407"/>
                    </a:cubicBezTo>
                    <a:cubicBezTo>
                      <a:pt x="5395" y="11386"/>
                      <a:pt x="7012" y="13003"/>
                      <a:pt x="8987" y="13003"/>
                    </a:cubicBezTo>
                    <a:lnTo>
                      <a:pt x="9861" y="13003"/>
                    </a:lnTo>
                    <a:cubicBezTo>
                      <a:pt x="10390" y="13003"/>
                      <a:pt x="10823" y="13436"/>
                      <a:pt x="10823" y="13965"/>
                    </a:cubicBezTo>
                    <a:cubicBezTo>
                      <a:pt x="10823" y="14493"/>
                      <a:pt x="10390" y="14924"/>
                      <a:pt x="9861" y="14924"/>
                    </a:cubicBezTo>
                    <a:lnTo>
                      <a:pt x="8140" y="14924"/>
                    </a:lnTo>
                    <a:cubicBezTo>
                      <a:pt x="3663" y="14924"/>
                      <a:pt x="0" y="18587"/>
                      <a:pt x="0" y="23063"/>
                    </a:cubicBezTo>
                    <a:cubicBezTo>
                      <a:pt x="0" y="27540"/>
                      <a:pt x="3663" y="31199"/>
                      <a:pt x="8140" y="31199"/>
                    </a:cubicBezTo>
                    <a:cubicBezTo>
                      <a:pt x="9190" y="31199"/>
                      <a:pt x="10051" y="32060"/>
                      <a:pt x="10051" y="33110"/>
                    </a:cubicBezTo>
                    <a:cubicBezTo>
                      <a:pt x="10051" y="34161"/>
                      <a:pt x="9190" y="35018"/>
                      <a:pt x="8140" y="35018"/>
                    </a:cubicBezTo>
                    <a:lnTo>
                      <a:pt x="4399" y="35018"/>
                    </a:lnTo>
                    <a:cubicBezTo>
                      <a:pt x="2691" y="35018"/>
                      <a:pt x="1292" y="36418"/>
                      <a:pt x="1292" y="38129"/>
                    </a:cubicBezTo>
                    <a:cubicBezTo>
                      <a:pt x="1292" y="39837"/>
                      <a:pt x="2691" y="41237"/>
                      <a:pt x="4399" y="41237"/>
                    </a:cubicBezTo>
                    <a:close/>
                    <a:moveTo>
                      <a:pt x="62042" y="11901"/>
                    </a:moveTo>
                    <a:cubicBezTo>
                      <a:pt x="60361" y="11901"/>
                      <a:pt x="58996" y="10539"/>
                      <a:pt x="58996" y="8858"/>
                    </a:cubicBezTo>
                    <a:cubicBezTo>
                      <a:pt x="58996" y="7174"/>
                      <a:pt x="60361" y="5812"/>
                      <a:pt x="62042" y="5812"/>
                    </a:cubicBezTo>
                    <a:cubicBezTo>
                      <a:pt x="63723" y="5812"/>
                      <a:pt x="65085" y="7174"/>
                      <a:pt x="65085" y="8858"/>
                    </a:cubicBezTo>
                    <a:cubicBezTo>
                      <a:pt x="65085" y="10539"/>
                      <a:pt x="63723" y="11901"/>
                      <a:pt x="62042" y="119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37;p62">
                <a:extLst>
                  <a:ext uri="{FF2B5EF4-FFF2-40B4-BE49-F238E27FC236}">
                    <a16:creationId xmlns:a16="http://schemas.microsoft.com/office/drawing/2014/main" id="{B7ADDCE8-C612-4BEF-AA19-055C446C048C}"/>
                  </a:ext>
                </a:extLst>
              </p:cNvPr>
              <p:cNvSpPr/>
              <p:nvPr/>
            </p:nvSpPr>
            <p:spPr>
              <a:xfrm>
                <a:off x="-589650" y="268090"/>
                <a:ext cx="2265600" cy="1965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Google Shape;738;p62">
              <a:extLst>
                <a:ext uri="{FF2B5EF4-FFF2-40B4-BE49-F238E27FC236}">
                  <a16:creationId xmlns:a16="http://schemas.microsoft.com/office/drawing/2014/main" id="{A04F98CA-3340-46CE-BA63-2DAD3B89A45F}"/>
                </a:ext>
              </a:extLst>
            </p:cNvPr>
            <p:cNvSpPr/>
            <p:nvPr/>
          </p:nvSpPr>
          <p:spPr>
            <a:xfrm>
              <a:off x="3374711" y="4487614"/>
              <a:ext cx="166500" cy="166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kstniOkvir 8">
            <a:extLst>
              <a:ext uri="{FF2B5EF4-FFF2-40B4-BE49-F238E27FC236}">
                <a16:creationId xmlns:a16="http://schemas.microsoft.com/office/drawing/2014/main" id="{CD8DAC68-5027-416F-B934-BE81495E51C4}"/>
              </a:ext>
            </a:extLst>
          </p:cNvPr>
          <p:cNvSpPr txBox="1"/>
          <p:nvPr/>
        </p:nvSpPr>
        <p:spPr>
          <a:xfrm>
            <a:off x="0" y="3750156"/>
            <a:ext cx="3242802" cy="755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Državno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natjecanj</a:t>
            </a:r>
            <a:r>
              <a:rPr lang="hr-HR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učenika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strukovnih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škola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 - WorldSkills 2019.</a:t>
            </a:r>
            <a:r>
              <a:rPr lang="hr-HR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</a:rPr>
              <a:t>g. (osvojeno 2.mjesto)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7269225E-D215-40E7-A0B4-2A3618CC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369" y="1574460"/>
            <a:ext cx="4958635" cy="279310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D1917D5-1CD9-41B6-9D7A-38A1E8DF4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4" y="260876"/>
            <a:ext cx="3882980" cy="259231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716" y="72886"/>
            <a:ext cx="6665603" cy="499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oogle Shape;734;p62">
            <a:extLst>
              <a:ext uri="{FF2B5EF4-FFF2-40B4-BE49-F238E27FC236}">
                <a16:creationId xmlns:a16="http://schemas.microsoft.com/office/drawing/2014/main" id="{E37EEF5C-6CD0-4110-9F1C-87E456068D16}"/>
              </a:ext>
            </a:extLst>
          </p:cNvPr>
          <p:cNvGrpSpPr/>
          <p:nvPr/>
        </p:nvGrpSpPr>
        <p:grpSpPr>
          <a:xfrm>
            <a:off x="1" y="0"/>
            <a:ext cx="3264794" cy="1513268"/>
            <a:chOff x="634010" y="2703016"/>
            <a:chExt cx="3214040" cy="1964943"/>
          </a:xfrm>
        </p:grpSpPr>
        <p:sp>
          <p:nvSpPr>
            <p:cNvPr id="7" name="Google Shape;736;p62">
              <a:extLst>
                <a:ext uri="{FF2B5EF4-FFF2-40B4-BE49-F238E27FC236}">
                  <a16:creationId xmlns:a16="http://schemas.microsoft.com/office/drawing/2014/main" id="{6DEC931F-D9F7-42B1-BEEC-281908A302C3}"/>
                </a:ext>
              </a:extLst>
            </p:cNvPr>
            <p:cNvSpPr/>
            <p:nvPr/>
          </p:nvSpPr>
          <p:spPr>
            <a:xfrm rot="10800000">
              <a:off x="634010" y="2703016"/>
              <a:ext cx="3214040" cy="1964943"/>
            </a:xfrm>
            <a:custGeom>
              <a:avLst/>
              <a:gdLst/>
              <a:ahLst/>
              <a:cxnLst/>
              <a:rect l="l" t="t" r="r" b="b"/>
              <a:pathLst>
                <a:path w="67451" h="41237" extrusionOk="0">
                  <a:moveTo>
                    <a:pt x="4399" y="41237"/>
                  </a:moveTo>
                  <a:lnTo>
                    <a:pt x="34988" y="41237"/>
                  </a:lnTo>
                  <a:lnTo>
                    <a:pt x="34988" y="41172"/>
                  </a:lnTo>
                  <a:lnTo>
                    <a:pt x="61124" y="41172"/>
                  </a:lnTo>
                  <a:cubicBezTo>
                    <a:pt x="63100" y="41172"/>
                    <a:pt x="64716" y="39556"/>
                    <a:pt x="64716" y="37577"/>
                  </a:cubicBezTo>
                  <a:cubicBezTo>
                    <a:pt x="64716" y="35601"/>
                    <a:pt x="63100" y="33981"/>
                    <a:pt x="61124" y="33981"/>
                  </a:cubicBezTo>
                  <a:lnTo>
                    <a:pt x="59023" y="33981"/>
                  </a:lnTo>
                  <a:cubicBezTo>
                    <a:pt x="58494" y="33981"/>
                    <a:pt x="58061" y="33551"/>
                    <a:pt x="58061" y="33023"/>
                  </a:cubicBezTo>
                  <a:cubicBezTo>
                    <a:pt x="58061" y="32494"/>
                    <a:pt x="58494" y="32060"/>
                    <a:pt x="59023" y="32060"/>
                  </a:cubicBezTo>
                  <a:lnTo>
                    <a:pt x="59314" y="32060"/>
                  </a:lnTo>
                  <a:cubicBezTo>
                    <a:pt x="63787" y="32060"/>
                    <a:pt x="67451" y="28397"/>
                    <a:pt x="67451" y="23921"/>
                  </a:cubicBezTo>
                  <a:cubicBezTo>
                    <a:pt x="67451" y="19448"/>
                    <a:pt x="63787" y="15785"/>
                    <a:pt x="59314" y="15785"/>
                  </a:cubicBezTo>
                  <a:lnTo>
                    <a:pt x="53367" y="15785"/>
                  </a:lnTo>
                  <a:cubicBezTo>
                    <a:pt x="52317" y="15785"/>
                    <a:pt x="51456" y="14924"/>
                    <a:pt x="51456" y="13874"/>
                  </a:cubicBezTo>
                  <a:cubicBezTo>
                    <a:pt x="51456" y="12823"/>
                    <a:pt x="52317" y="11966"/>
                    <a:pt x="53367" y="11966"/>
                  </a:cubicBezTo>
                  <a:lnTo>
                    <a:pt x="54479" y="11966"/>
                  </a:lnTo>
                  <a:cubicBezTo>
                    <a:pt x="56187" y="11966"/>
                    <a:pt x="57586" y="10566"/>
                    <a:pt x="57586" y="8858"/>
                  </a:cubicBezTo>
                  <a:cubicBezTo>
                    <a:pt x="57586" y="7147"/>
                    <a:pt x="56187" y="5747"/>
                    <a:pt x="54479" y="5747"/>
                  </a:cubicBezTo>
                  <a:lnTo>
                    <a:pt x="38996" y="5747"/>
                  </a:lnTo>
                  <a:cubicBezTo>
                    <a:pt x="38637" y="5608"/>
                    <a:pt x="38380" y="5260"/>
                    <a:pt x="38380" y="4853"/>
                  </a:cubicBezTo>
                  <a:cubicBezTo>
                    <a:pt x="38380" y="4324"/>
                    <a:pt x="38813" y="3891"/>
                    <a:pt x="39342" y="3891"/>
                  </a:cubicBezTo>
                  <a:lnTo>
                    <a:pt x="42270" y="3891"/>
                  </a:lnTo>
                  <a:cubicBezTo>
                    <a:pt x="43341" y="3891"/>
                    <a:pt x="44218" y="3017"/>
                    <a:pt x="44218" y="1945"/>
                  </a:cubicBezTo>
                  <a:lnTo>
                    <a:pt x="44218" y="1945"/>
                  </a:lnTo>
                  <a:cubicBezTo>
                    <a:pt x="44218" y="874"/>
                    <a:pt x="43341" y="0"/>
                    <a:pt x="42270" y="0"/>
                  </a:cubicBezTo>
                  <a:lnTo>
                    <a:pt x="14334" y="0"/>
                  </a:lnTo>
                  <a:cubicBezTo>
                    <a:pt x="13263" y="0"/>
                    <a:pt x="12389" y="874"/>
                    <a:pt x="12389" y="1945"/>
                  </a:cubicBezTo>
                  <a:lnTo>
                    <a:pt x="12389" y="1945"/>
                  </a:lnTo>
                  <a:cubicBezTo>
                    <a:pt x="12389" y="3017"/>
                    <a:pt x="13263" y="3891"/>
                    <a:pt x="14334" y="3891"/>
                  </a:cubicBezTo>
                  <a:lnTo>
                    <a:pt x="23643" y="3891"/>
                  </a:lnTo>
                  <a:cubicBezTo>
                    <a:pt x="24171" y="3891"/>
                    <a:pt x="24602" y="4324"/>
                    <a:pt x="24602" y="4853"/>
                  </a:cubicBezTo>
                  <a:cubicBezTo>
                    <a:pt x="24602" y="5381"/>
                    <a:pt x="24171" y="5812"/>
                    <a:pt x="23643" y="5812"/>
                  </a:cubicBezTo>
                  <a:lnTo>
                    <a:pt x="8987" y="5812"/>
                  </a:lnTo>
                  <a:cubicBezTo>
                    <a:pt x="7012" y="5812"/>
                    <a:pt x="5395" y="7432"/>
                    <a:pt x="5395" y="9407"/>
                  </a:cubicBezTo>
                  <a:cubicBezTo>
                    <a:pt x="5395" y="11386"/>
                    <a:pt x="7012" y="13003"/>
                    <a:pt x="8987" y="13003"/>
                  </a:cubicBezTo>
                  <a:lnTo>
                    <a:pt x="9861" y="13003"/>
                  </a:lnTo>
                  <a:cubicBezTo>
                    <a:pt x="10390" y="13003"/>
                    <a:pt x="10823" y="13436"/>
                    <a:pt x="10823" y="13965"/>
                  </a:cubicBezTo>
                  <a:cubicBezTo>
                    <a:pt x="10823" y="14493"/>
                    <a:pt x="10390" y="14924"/>
                    <a:pt x="9861" y="14924"/>
                  </a:cubicBezTo>
                  <a:lnTo>
                    <a:pt x="8140" y="14924"/>
                  </a:lnTo>
                  <a:cubicBezTo>
                    <a:pt x="3663" y="14924"/>
                    <a:pt x="0" y="18587"/>
                    <a:pt x="0" y="23063"/>
                  </a:cubicBezTo>
                  <a:cubicBezTo>
                    <a:pt x="0" y="27540"/>
                    <a:pt x="3663" y="31199"/>
                    <a:pt x="8140" y="31199"/>
                  </a:cubicBezTo>
                  <a:cubicBezTo>
                    <a:pt x="9190" y="31199"/>
                    <a:pt x="10051" y="32060"/>
                    <a:pt x="10051" y="33110"/>
                  </a:cubicBezTo>
                  <a:cubicBezTo>
                    <a:pt x="10051" y="34161"/>
                    <a:pt x="9190" y="35018"/>
                    <a:pt x="8140" y="35018"/>
                  </a:cubicBezTo>
                  <a:lnTo>
                    <a:pt x="4399" y="35018"/>
                  </a:lnTo>
                  <a:cubicBezTo>
                    <a:pt x="2691" y="35018"/>
                    <a:pt x="1292" y="36418"/>
                    <a:pt x="1292" y="38129"/>
                  </a:cubicBezTo>
                  <a:cubicBezTo>
                    <a:pt x="1292" y="39837"/>
                    <a:pt x="2691" y="41237"/>
                    <a:pt x="4399" y="41237"/>
                  </a:cubicBezTo>
                  <a:close/>
                  <a:moveTo>
                    <a:pt x="62042" y="11901"/>
                  </a:moveTo>
                  <a:cubicBezTo>
                    <a:pt x="60361" y="11901"/>
                    <a:pt x="58996" y="10539"/>
                    <a:pt x="58996" y="8858"/>
                  </a:cubicBezTo>
                  <a:cubicBezTo>
                    <a:pt x="58996" y="7174"/>
                    <a:pt x="60361" y="5812"/>
                    <a:pt x="62042" y="5812"/>
                  </a:cubicBezTo>
                  <a:cubicBezTo>
                    <a:pt x="63723" y="5812"/>
                    <a:pt x="65085" y="7174"/>
                    <a:pt x="65085" y="8858"/>
                  </a:cubicBezTo>
                  <a:cubicBezTo>
                    <a:pt x="65085" y="10539"/>
                    <a:pt x="63723" y="11901"/>
                    <a:pt x="62042" y="11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38;p62">
              <a:extLst>
                <a:ext uri="{FF2B5EF4-FFF2-40B4-BE49-F238E27FC236}">
                  <a16:creationId xmlns:a16="http://schemas.microsoft.com/office/drawing/2014/main" id="{A04F98CA-3340-46CE-BA63-2DAD3B89A45F}"/>
                </a:ext>
              </a:extLst>
            </p:cNvPr>
            <p:cNvSpPr/>
            <p:nvPr/>
          </p:nvSpPr>
          <p:spPr>
            <a:xfrm>
              <a:off x="3374711" y="4487614"/>
              <a:ext cx="166500" cy="166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8681" y="120936"/>
            <a:ext cx="2653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FFC000"/>
                </a:solidFill>
              </a:rPr>
              <a:t>Međužupanijsko natjecanje 2022.</a:t>
            </a:r>
            <a:endParaRPr lang="hr-HR" sz="2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DSC092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360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075240" cy="857250"/>
          </a:xfrm>
        </p:spPr>
        <p:txBody>
          <a:bodyPr>
            <a:noAutofit/>
          </a:bodyPr>
          <a:lstStyle/>
          <a:p>
            <a:endParaRPr lang="hr-HR" sz="3000" b="0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4" name="Google Shape;734;p62">
            <a:extLst>
              <a:ext uri="{FF2B5EF4-FFF2-40B4-BE49-F238E27FC236}">
                <a16:creationId xmlns:a16="http://schemas.microsoft.com/office/drawing/2014/main" id="{E37EEF5C-6CD0-4110-9F1C-87E456068D16}"/>
              </a:ext>
            </a:extLst>
          </p:cNvPr>
          <p:cNvGrpSpPr/>
          <p:nvPr/>
        </p:nvGrpSpPr>
        <p:grpSpPr>
          <a:xfrm>
            <a:off x="0" y="3671057"/>
            <a:ext cx="3848050" cy="1472443"/>
            <a:chOff x="0" y="2703016"/>
            <a:chExt cx="3848050" cy="1965884"/>
          </a:xfrm>
        </p:grpSpPr>
        <p:grpSp>
          <p:nvGrpSpPr>
            <p:cNvPr id="5" name="Google Shape;735;p62">
              <a:extLst>
                <a:ext uri="{FF2B5EF4-FFF2-40B4-BE49-F238E27FC236}">
                  <a16:creationId xmlns:a16="http://schemas.microsoft.com/office/drawing/2014/main" id="{94093BAA-CA5E-4C5E-8935-6493CE4423E7}"/>
                </a:ext>
              </a:extLst>
            </p:cNvPr>
            <p:cNvGrpSpPr/>
            <p:nvPr/>
          </p:nvGrpSpPr>
          <p:grpSpPr>
            <a:xfrm>
              <a:off x="0" y="2703016"/>
              <a:ext cx="3848050" cy="1965884"/>
              <a:chOff x="-589650" y="267206"/>
              <a:chExt cx="3848050" cy="1965884"/>
            </a:xfrm>
          </p:grpSpPr>
          <p:sp>
            <p:nvSpPr>
              <p:cNvPr id="7" name="Google Shape;736;p62">
                <a:extLst>
                  <a:ext uri="{FF2B5EF4-FFF2-40B4-BE49-F238E27FC236}">
                    <a16:creationId xmlns:a16="http://schemas.microsoft.com/office/drawing/2014/main" id="{6DEC931F-D9F7-42B1-BEEC-281908A302C3}"/>
                  </a:ext>
                </a:extLst>
              </p:cNvPr>
              <p:cNvSpPr/>
              <p:nvPr/>
            </p:nvSpPr>
            <p:spPr>
              <a:xfrm rot="10800000">
                <a:off x="44360" y="267206"/>
                <a:ext cx="3214040" cy="1964943"/>
              </a:xfrm>
              <a:custGeom>
                <a:avLst/>
                <a:gdLst/>
                <a:ahLst/>
                <a:cxnLst/>
                <a:rect l="l" t="t" r="r" b="b"/>
                <a:pathLst>
                  <a:path w="67451" h="41237" extrusionOk="0">
                    <a:moveTo>
                      <a:pt x="4399" y="41237"/>
                    </a:moveTo>
                    <a:lnTo>
                      <a:pt x="34988" y="41237"/>
                    </a:lnTo>
                    <a:lnTo>
                      <a:pt x="34988" y="41172"/>
                    </a:lnTo>
                    <a:lnTo>
                      <a:pt x="61124" y="41172"/>
                    </a:lnTo>
                    <a:cubicBezTo>
                      <a:pt x="63100" y="41172"/>
                      <a:pt x="64716" y="39556"/>
                      <a:pt x="64716" y="37577"/>
                    </a:cubicBezTo>
                    <a:cubicBezTo>
                      <a:pt x="64716" y="35601"/>
                      <a:pt x="63100" y="33981"/>
                      <a:pt x="61124" y="33981"/>
                    </a:cubicBezTo>
                    <a:lnTo>
                      <a:pt x="59023" y="33981"/>
                    </a:lnTo>
                    <a:cubicBezTo>
                      <a:pt x="58494" y="33981"/>
                      <a:pt x="58061" y="33551"/>
                      <a:pt x="58061" y="33023"/>
                    </a:cubicBezTo>
                    <a:cubicBezTo>
                      <a:pt x="58061" y="32494"/>
                      <a:pt x="58494" y="32060"/>
                      <a:pt x="59023" y="32060"/>
                    </a:cubicBezTo>
                    <a:lnTo>
                      <a:pt x="59314" y="32060"/>
                    </a:lnTo>
                    <a:cubicBezTo>
                      <a:pt x="63787" y="32060"/>
                      <a:pt x="67451" y="28397"/>
                      <a:pt x="67451" y="23921"/>
                    </a:cubicBezTo>
                    <a:cubicBezTo>
                      <a:pt x="67451" y="19448"/>
                      <a:pt x="63787" y="15785"/>
                      <a:pt x="59314" y="15785"/>
                    </a:cubicBezTo>
                    <a:lnTo>
                      <a:pt x="53367" y="15785"/>
                    </a:lnTo>
                    <a:cubicBezTo>
                      <a:pt x="52317" y="15785"/>
                      <a:pt x="51456" y="14924"/>
                      <a:pt x="51456" y="13874"/>
                    </a:cubicBezTo>
                    <a:cubicBezTo>
                      <a:pt x="51456" y="12823"/>
                      <a:pt x="52317" y="11966"/>
                      <a:pt x="53367" y="11966"/>
                    </a:cubicBezTo>
                    <a:lnTo>
                      <a:pt x="54479" y="11966"/>
                    </a:lnTo>
                    <a:cubicBezTo>
                      <a:pt x="56187" y="11966"/>
                      <a:pt x="57586" y="10566"/>
                      <a:pt x="57586" y="8858"/>
                    </a:cubicBezTo>
                    <a:cubicBezTo>
                      <a:pt x="57586" y="7147"/>
                      <a:pt x="56187" y="5747"/>
                      <a:pt x="54479" y="5747"/>
                    </a:cubicBezTo>
                    <a:lnTo>
                      <a:pt x="38996" y="5747"/>
                    </a:lnTo>
                    <a:cubicBezTo>
                      <a:pt x="38637" y="5608"/>
                      <a:pt x="38380" y="5260"/>
                      <a:pt x="38380" y="4853"/>
                    </a:cubicBezTo>
                    <a:cubicBezTo>
                      <a:pt x="38380" y="4324"/>
                      <a:pt x="38813" y="3891"/>
                      <a:pt x="39342" y="3891"/>
                    </a:cubicBezTo>
                    <a:lnTo>
                      <a:pt x="42270" y="3891"/>
                    </a:lnTo>
                    <a:cubicBezTo>
                      <a:pt x="43341" y="3891"/>
                      <a:pt x="44218" y="3017"/>
                      <a:pt x="44218" y="1945"/>
                    </a:cubicBezTo>
                    <a:lnTo>
                      <a:pt x="44218" y="1945"/>
                    </a:lnTo>
                    <a:cubicBezTo>
                      <a:pt x="44218" y="874"/>
                      <a:pt x="43341" y="0"/>
                      <a:pt x="42270" y="0"/>
                    </a:cubicBezTo>
                    <a:lnTo>
                      <a:pt x="14334" y="0"/>
                    </a:lnTo>
                    <a:cubicBezTo>
                      <a:pt x="13263" y="0"/>
                      <a:pt x="12389" y="874"/>
                      <a:pt x="12389" y="1945"/>
                    </a:cubicBezTo>
                    <a:lnTo>
                      <a:pt x="12389" y="1945"/>
                    </a:lnTo>
                    <a:cubicBezTo>
                      <a:pt x="12389" y="3017"/>
                      <a:pt x="13263" y="3891"/>
                      <a:pt x="14334" y="3891"/>
                    </a:cubicBezTo>
                    <a:lnTo>
                      <a:pt x="23643" y="3891"/>
                    </a:lnTo>
                    <a:cubicBezTo>
                      <a:pt x="24171" y="3891"/>
                      <a:pt x="24602" y="4324"/>
                      <a:pt x="24602" y="4853"/>
                    </a:cubicBezTo>
                    <a:cubicBezTo>
                      <a:pt x="24602" y="5381"/>
                      <a:pt x="24171" y="5812"/>
                      <a:pt x="23643" y="5812"/>
                    </a:cubicBezTo>
                    <a:lnTo>
                      <a:pt x="8987" y="5812"/>
                    </a:lnTo>
                    <a:cubicBezTo>
                      <a:pt x="7012" y="5812"/>
                      <a:pt x="5395" y="7432"/>
                      <a:pt x="5395" y="9407"/>
                    </a:cubicBezTo>
                    <a:cubicBezTo>
                      <a:pt x="5395" y="11386"/>
                      <a:pt x="7012" y="13003"/>
                      <a:pt x="8987" y="13003"/>
                    </a:cubicBezTo>
                    <a:lnTo>
                      <a:pt x="9861" y="13003"/>
                    </a:lnTo>
                    <a:cubicBezTo>
                      <a:pt x="10390" y="13003"/>
                      <a:pt x="10823" y="13436"/>
                      <a:pt x="10823" y="13965"/>
                    </a:cubicBezTo>
                    <a:cubicBezTo>
                      <a:pt x="10823" y="14493"/>
                      <a:pt x="10390" y="14924"/>
                      <a:pt x="9861" y="14924"/>
                    </a:cubicBezTo>
                    <a:lnTo>
                      <a:pt x="8140" y="14924"/>
                    </a:lnTo>
                    <a:cubicBezTo>
                      <a:pt x="3663" y="14924"/>
                      <a:pt x="0" y="18587"/>
                      <a:pt x="0" y="23063"/>
                    </a:cubicBezTo>
                    <a:cubicBezTo>
                      <a:pt x="0" y="27540"/>
                      <a:pt x="3663" y="31199"/>
                      <a:pt x="8140" y="31199"/>
                    </a:cubicBezTo>
                    <a:cubicBezTo>
                      <a:pt x="9190" y="31199"/>
                      <a:pt x="10051" y="32060"/>
                      <a:pt x="10051" y="33110"/>
                    </a:cubicBezTo>
                    <a:cubicBezTo>
                      <a:pt x="10051" y="34161"/>
                      <a:pt x="9190" y="35018"/>
                      <a:pt x="8140" y="35018"/>
                    </a:cubicBezTo>
                    <a:lnTo>
                      <a:pt x="4399" y="35018"/>
                    </a:lnTo>
                    <a:cubicBezTo>
                      <a:pt x="2691" y="35018"/>
                      <a:pt x="1292" y="36418"/>
                      <a:pt x="1292" y="38129"/>
                    </a:cubicBezTo>
                    <a:cubicBezTo>
                      <a:pt x="1292" y="39837"/>
                      <a:pt x="2691" y="41237"/>
                      <a:pt x="4399" y="41237"/>
                    </a:cubicBezTo>
                    <a:close/>
                    <a:moveTo>
                      <a:pt x="62042" y="11901"/>
                    </a:moveTo>
                    <a:cubicBezTo>
                      <a:pt x="60361" y="11901"/>
                      <a:pt x="58996" y="10539"/>
                      <a:pt x="58996" y="8858"/>
                    </a:cubicBezTo>
                    <a:cubicBezTo>
                      <a:pt x="58996" y="7174"/>
                      <a:pt x="60361" y="5812"/>
                      <a:pt x="62042" y="5812"/>
                    </a:cubicBezTo>
                    <a:cubicBezTo>
                      <a:pt x="63723" y="5812"/>
                      <a:pt x="65085" y="7174"/>
                      <a:pt x="65085" y="8858"/>
                    </a:cubicBezTo>
                    <a:cubicBezTo>
                      <a:pt x="65085" y="10539"/>
                      <a:pt x="63723" y="11901"/>
                      <a:pt x="62042" y="119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37;p62">
                <a:extLst>
                  <a:ext uri="{FF2B5EF4-FFF2-40B4-BE49-F238E27FC236}">
                    <a16:creationId xmlns:a16="http://schemas.microsoft.com/office/drawing/2014/main" id="{B7ADDCE8-C612-4BEF-AA19-055C446C048C}"/>
                  </a:ext>
                </a:extLst>
              </p:cNvPr>
              <p:cNvSpPr/>
              <p:nvPr/>
            </p:nvSpPr>
            <p:spPr>
              <a:xfrm>
                <a:off x="-589650" y="268090"/>
                <a:ext cx="2265600" cy="1965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Google Shape;738;p62">
              <a:extLst>
                <a:ext uri="{FF2B5EF4-FFF2-40B4-BE49-F238E27FC236}">
                  <a16:creationId xmlns:a16="http://schemas.microsoft.com/office/drawing/2014/main" id="{A04F98CA-3340-46CE-BA63-2DAD3B89A45F}"/>
                </a:ext>
              </a:extLst>
            </p:cNvPr>
            <p:cNvSpPr/>
            <p:nvPr/>
          </p:nvSpPr>
          <p:spPr>
            <a:xfrm>
              <a:off x="3374711" y="4487614"/>
              <a:ext cx="166500" cy="166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44965" y="3378820"/>
            <a:ext cx="3612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400" dirty="0">
              <a:solidFill>
                <a:srgbClr val="FFC000"/>
              </a:solidFill>
            </a:endParaRPr>
          </a:p>
          <a:p>
            <a:endParaRPr lang="hr-HR" sz="2400" dirty="0">
              <a:solidFill>
                <a:srgbClr val="FFC000"/>
              </a:solidFill>
            </a:endParaRPr>
          </a:p>
          <a:p>
            <a:r>
              <a:rPr lang="hr-HR" sz="2400" dirty="0" err="1">
                <a:solidFill>
                  <a:srgbClr val="FFC000"/>
                </a:solidFill>
              </a:rPr>
              <a:t>Floraart</a:t>
            </a:r>
            <a:r>
              <a:rPr lang="hr-HR" sz="2400" dirty="0">
                <a:solidFill>
                  <a:srgbClr val="FFC000"/>
                </a:solidFill>
              </a:rPr>
              <a:t> - međunarodno natjecanje 1. mjesto</a:t>
            </a:r>
          </a:p>
        </p:txBody>
      </p:sp>
    </p:spTree>
  </p:cSld>
  <p:clrMapOvr>
    <a:masterClrMapping/>
  </p:clrMapOvr>
  <p:transition spd="med" advClick="0" advTm="5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A4BA05-E9AD-4992-998A-EAE613CA9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842" y="2571750"/>
            <a:ext cx="3562225" cy="503495"/>
          </a:xfrm>
        </p:spPr>
        <p:txBody>
          <a:bodyPr/>
          <a:lstStyle/>
          <a:p>
            <a:r>
              <a:rPr lang="hr-HR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Školsko natjecanje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C07C455-697F-4749-94E2-015806DA1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54"/>
          <a:stretch/>
        </p:blipFill>
        <p:spPr>
          <a:xfrm>
            <a:off x="695670" y="222712"/>
            <a:ext cx="3896796" cy="468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12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0FCDD8-9222-4298-ADF6-4E3062C59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852" y="227203"/>
            <a:ext cx="5653825" cy="546355"/>
          </a:xfrm>
        </p:spPr>
        <p:txBody>
          <a:bodyPr/>
          <a:lstStyle/>
          <a:p>
            <a:r>
              <a:rPr lang="pl-PL" sz="20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Preventivni projekt „Zdrav za pet“</a:t>
            </a:r>
            <a:br>
              <a:rPr lang="pl-PL" sz="20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</a:b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E8520DE-62C9-4B71-96C1-164BBA313E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5"/>
          <a:stretch/>
        </p:blipFill>
        <p:spPr bwMode="auto">
          <a:xfrm>
            <a:off x="1704040" y="953161"/>
            <a:ext cx="5559646" cy="368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073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225"/>
            <a:ext cx="8785225" cy="1404938"/>
          </a:xfrm>
        </p:spPr>
        <p:txBody>
          <a:bodyPr/>
          <a:lstStyle/>
          <a:p>
            <a:pPr algn="ctr"/>
            <a:br>
              <a:rPr lang="hr-HR" sz="3200" dirty="0">
                <a:solidFill>
                  <a:srgbClr val="FFC000"/>
                </a:solidFill>
                <a:latin typeface="+mj-lt"/>
              </a:rPr>
            </a:br>
            <a:br>
              <a:rPr lang="hr-HR" sz="3200" dirty="0">
                <a:solidFill>
                  <a:srgbClr val="FFC000"/>
                </a:solidFill>
                <a:latin typeface="+mj-lt"/>
              </a:rPr>
            </a:br>
            <a:endParaRPr lang="hr-HR" sz="3200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916" y="2185638"/>
            <a:ext cx="2578601" cy="2790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703" y="328355"/>
            <a:ext cx="3018437" cy="170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8" name="Picture 2" descr="https://gsio-skolski-list.com/wp-content/uploads/2021/09/image-777x43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689" y="368572"/>
            <a:ext cx="4289192" cy="2412326"/>
          </a:xfrm>
          <a:prstGeom prst="rect">
            <a:avLst/>
          </a:prstGeom>
          <a:noFill/>
        </p:spPr>
      </p:pic>
      <p:grpSp>
        <p:nvGrpSpPr>
          <p:cNvPr id="7" name="Google Shape;734;p62">
            <a:extLst>
              <a:ext uri="{FF2B5EF4-FFF2-40B4-BE49-F238E27FC236}">
                <a16:creationId xmlns:a16="http://schemas.microsoft.com/office/drawing/2014/main" id="{E37EEF5C-6CD0-4110-9F1C-87E456068D16}"/>
              </a:ext>
            </a:extLst>
          </p:cNvPr>
          <p:cNvGrpSpPr/>
          <p:nvPr/>
        </p:nvGrpSpPr>
        <p:grpSpPr>
          <a:xfrm>
            <a:off x="575071" y="3323063"/>
            <a:ext cx="3673543" cy="1819811"/>
            <a:chOff x="634010" y="2703016"/>
            <a:chExt cx="3214040" cy="1964943"/>
          </a:xfrm>
        </p:grpSpPr>
        <p:sp>
          <p:nvSpPr>
            <p:cNvPr id="10" name="Google Shape;736;p62">
              <a:extLst>
                <a:ext uri="{FF2B5EF4-FFF2-40B4-BE49-F238E27FC236}">
                  <a16:creationId xmlns:a16="http://schemas.microsoft.com/office/drawing/2014/main" id="{6DEC931F-D9F7-42B1-BEEC-281908A302C3}"/>
                </a:ext>
              </a:extLst>
            </p:cNvPr>
            <p:cNvSpPr/>
            <p:nvPr/>
          </p:nvSpPr>
          <p:spPr>
            <a:xfrm rot="10800000">
              <a:off x="634010" y="2703016"/>
              <a:ext cx="3214040" cy="1964943"/>
            </a:xfrm>
            <a:custGeom>
              <a:avLst/>
              <a:gdLst/>
              <a:ahLst/>
              <a:cxnLst/>
              <a:rect l="l" t="t" r="r" b="b"/>
              <a:pathLst>
                <a:path w="67451" h="41237" extrusionOk="0">
                  <a:moveTo>
                    <a:pt x="4399" y="41237"/>
                  </a:moveTo>
                  <a:lnTo>
                    <a:pt x="34988" y="41237"/>
                  </a:lnTo>
                  <a:lnTo>
                    <a:pt x="34988" y="41172"/>
                  </a:lnTo>
                  <a:lnTo>
                    <a:pt x="61124" y="41172"/>
                  </a:lnTo>
                  <a:cubicBezTo>
                    <a:pt x="63100" y="41172"/>
                    <a:pt x="64716" y="39556"/>
                    <a:pt x="64716" y="37577"/>
                  </a:cubicBezTo>
                  <a:cubicBezTo>
                    <a:pt x="64716" y="35601"/>
                    <a:pt x="63100" y="33981"/>
                    <a:pt x="61124" y="33981"/>
                  </a:cubicBezTo>
                  <a:lnTo>
                    <a:pt x="59023" y="33981"/>
                  </a:lnTo>
                  <a:cubicBezTo>
                    <a:pt x="58494" y="33981"/>
                    <a:pt x="58061" y="33551"/>
                    <a:pt x="58061" y="33023"/>
                  </a:cubicBezTo>
                  <a:cubicBezTo>
                    <a:pt x="58061" y="32494"/>
                    <a:pt x="58494" y="32060"/>
                    <a:pt x="59023" y="32060"/>
                  </a:cubicBezTo>
                  <a:lnTo>
                    <a:pt x="59314" y="32060"/>
                  </a:lnTo>
                  <a:cubicBezTo>
                    <a:pt x="63787" y="32060"/>
                    <a:pt x="67451" y="28397"/>
                    <a:pt x="67451" y="23921"/>
                  </a:cubicBezTo>
                  <a:cubicBezTo>
                    <a:pt x="67451" y="19448"/>
                    <a:pt x="63787" y="15785"/>
                    <a:pt x="59314" y="15785"/>
                  </a:cubicBezTo>
                  <a:lnTo>
                    <a:pt x="53367" y="15785"/>
                  </a:lnTo>
                  <a:cubicBezTo>
                    <a:pt x="52317" y="15785"/>
                    <a:pt x="51456" y="14924"/>
                    <a:pt x="51456" y="13874"/>
                  </a:cubicBezTo>
                  <a:cubicBezTo>
                    <a:pt x="51456" y="12823"/>
                    <a:pt x="52317" y="11966"/>
                    <a:pt x="53367" y="11966"/>
                  </a:cubicBezTo>
                  <a:lnTo>
                    <a:pt x="54479" y="11966"/>
                  </a:lnTo>
                  <a:cubicBezTo>
                    <a:pt x="56187" y="11966"/>
                    <a:pt x="57586" y="10566"/>
                    <a:pt x="57586" y="8858"/>
                  </a:cubicBezTo>
                  <a:cubicBezTo>
                    <a:pt x="57586" y="7147"/>
                    <a:pt x="56187" y="5747"/>
                    <a:pt x="54479" y="5747"/>
                  </a:cubicBezTo>
                  <a:lnTo>
                    <a:pt x="38996" y="5747"/>
                  </a:lnTo>
                  <a:cubicBezTo>
                    <a:pt x="38637" y="5608"/>
                    <a:pt x="38380" y="5260"/>
                    <a:pt x="38380" y="4853"/>
                  </a:cubicBezTo>
                  <a:cubicBezTo>
                    <a:pt x="38380" y="4324"/>
                    <a:pt x="38813" y="3891"/>
                    <a:pt x="39342" y="3891"/>
                  </a:cubicBezTo>
                  <a:lnTo>
                    <a:pt x="42270" y="3891"/>
                  </a:lnTo>
                  <a:cubicBezTo>
                    <a:pt x="43341" y="3891"/>
                    <a:pt x="44218" y="3017"/>
                    <a:pt x="44218" y="1945"/>
                  </a:cubicBezTo>
                  <a:lnTo>
                    <a:pt x="44218" y="1945"/>
                  </a:lnTo>
                  <a:cubicBezTo>
                    <a:pt x="44218" y="874"/>
                    <a:pt x="43341" y="0"/>
                    <a:pt x="42270" y="0"/>
                  </a:cubicBezTo>
                  <a:lnTo>
                    <a:pt x="14334" y="0"/>
                  </a:lnTo>
                  <a:cubicBezTo>
                    <a:pt x="13263" y="0"/>
                    <a:pt x="12389" y="874"/>
                    <a:pt x="12389" y="1945"/>
                  </a:cubicBezTo>
                  <a:lnTo>
                    <a:pt x="12389" y="1945"/>
                  </a:lnTo>
                  <a:cubicBezTo>
                    <a:pt x="12389" y="3017"/>
                    <a:pt x="13263" y="3891"/>
                    <a:pt x="14334" y="3891"/>
                  </a:cubicBezTo>
                  <a:lnTo>
                    <a:pt x="23643" y="3891"/>
                  </a:lnTo>
                  <a:cubicBezTo>
                    <a:pt x="24171" y="3891"/>
                    <a:pt x="24602" y="4324"/>
                    <a:pt x="24602" y="4853"/>
                  </a:cubicBezTo>
                  <a:cubicBezTo>
                    <a:pt x="24602" y="5381"/>
                    <a:pt x="24171" y="5812"/>
                    <a:pt x="23643" y="5812"/>
                  </a:cubicBezTo>
                  <a:lnTo>
                    <a:pt x="8987" y="5812"/>
                  </a:lnTo>
                  <a:cubicBezTo>
                    <a:pt x="7012" y="5812"/>
                    <a:pt x="5395" y="7432"/>
                    <a:pt x="5395" y="9407"/>
                  </a:cubicBezTo>
                  <a:cubicBezTo>
                    <a:pt x="5395" y="11386"/>
                    <a:pt x="7012" y="13003"/>
                    <a:pt x="8987" y="13003"/>
                  </a:cubicBezTo>
                  <a:lnTo>
                    <a:pt x="9861" y="13003"/>
                  </a:lnTo>
                  <a:cubicBezTo>
                    <a:pt x="10390" y="13003"/>
                    <a:pt x="10823" y="13436"/>
                    <a:pt x="10823" y="13965"/>
                  </a:cubicBezTo>
                  <a:cubicBezTo>
                    <a:pt x="10823" y="14493"/>
                    <a:pt x="10390" y="14924"/>
                    <a:pt x="9861" y="14924"/>
                  </a:cubicBezTo>
                  <a:lnTo>
                    <a:pt x="8140" y="14924"/>
                  </a:lnTo>
                  <a:cubicBezTo>
                    <a:pt x="3663" y="14924"/>
                    <a:pt x="0" y="18587"/>
                    <a:pt x="0" y="23063"/>
                  </a:cubicBezTo>
                  <a:cubicBezTo>
                    <a:pt x="0" y="27540"/>
                    <a:pt x="3663" y="31199"/>
                    <a:pt x="8140" y="31199"/>
                  </a:cubicBezTo>
                  <a:cubicBezTo>
                    <a:pt x="9190" y="31199"/>
                    <a:pt x="10051" y="32060"/>
                    <a:pt x="10051" y="33110"/>
                  </a:cubicBezTo>
                  <a:cubicBezTo>
                    <a:pt x="10051" y="34161"/>
                    <a:pt x="9190" y="35018"/>
                    <a:pt x="8140" y="35018"/>
                  </a:cubicBezTo>
                  <a:lnTo>
                    <a:pt x="4399" y="35018"/>
                  </a:lnTo>
                  <a:cubicBezTo>
                    <a:pt x="2691" y="35018"/>
                    <a:pt x="1292" y="36418"/>
                    <a:pt x="1292" y="38129"/>
                  </a:cubicBezTo>
                  <a:cubicBezTo>
                    <a:pt x="1292" y="39837"/>
                    <a:pt x="2691" y="41237"/>
                    <a:pt x="4399" y="41237"/>
                  </a:cubicBezTo>
                  <a:close/>
                  <a:moveTo>
                    <a:pt x="62042" y="11901"/>
                  </a:moveTo>
                  <a:cubicBezTo>
                    <a:pt x="60361" y="11901"/>
                    <a:pt x="58996" y="10539"/>
                    <a:pt x="58996" y="8858"/>
                  </a:cubicBezTo>
                  <a:cubicBezTo>
                    <a:pt x="58996" y="7174"/>
                    <a:pt x="60361" y="5812"/>
                    <a:pt x="62042" y="5812"/>
                  </a:cubicBezTo>
                  <a:cubicBezTo>
                    <a:pt x="63723" y="5812"/>
                    <a:pt x="65085" y="7174"/>
                    <a:pt x="65085" y="8858"/>
                  </a:cubicBezTo>
                  <a:cubicBezTo>
                    <a:pt x="65085" y="10539"/>
                    <a:pt x="63723" y="11901"/>
                    <a:pt x="62042" y="11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8;p62">
              <a:extLst>
                <a:ext uri="{FF2B5EF4-FFF2-40B4-BE49-F238E27FC236}">
                  <a16:creationId xmlns:a16="http://schemas.microsoft.com/office/drawing/2014/main" id="{A04F98CA-3340-46CE-BA63-2DAD3B89A45F}"/>
                </a:ext>
              </a:extLst>
            </p:cNvPr>
            <p:cNvSpPr/>
            <p:nvPr/>
          </p:nvSpPr>
          <p:spPr>
            <a:xfrm>
              <a:off x="3374711" y="4487614"/>
              <a:ext cx="166500" cy="166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49659" y="3512634"/>
            <a:ext cx="2542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FFC000"/>
                </a:solidFill>
              </a:rPr>
              <a:t>Zavolontirani volonteri</a:t>
            </a:r>
            <a:endParaRPr lang="hr-HR" sz="2400" dirty="0"/>
          </a:p>
        </p:txBody>
      </p:sp>
    </p:spTree>
    <p:custDataLst>
      <p:tags r:id="rId1"/>
    </p:custDataLst>
  </p:cSld>
  <p:clrMapOvr>
    <a:masterClrMapping/>
  </p:clrMapOvr>
  <p:transition spd="slow" advTm="973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B0CBBD10-1B6C-46DB-A9CD-1FFB1CDA3862}"/>
              </a:ext>
            </a:extLst>
          </p:cNvPr>
          <p:cNvSpPr txBox="1"/>
          <p:nvPr/>
        </p:nvSpPr>
        <p:spPr>
          <a:xfrm>
            <a:off x="2730137" y="19010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sv-SE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Humanitarna akcija – Mladi protiv gladi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2552DADF-C893-4658-9022-4D2397771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8"/>
          <a:stretch/>
        </p:blipFill>
        <p:spPr bwMode="auto">
          <a:xfrm>
            <a:off x="5277394" y="537497"/>
            <a:ext cx="3526498" cy="233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9FB36731-9167-4B7D-9AC4-CB73F7DD9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"/>
          <a:stretch/>
        </p:blipFill>
        <p:spPr bwMode="auto">
          <a:xfrm>
            <a:off x="4053838" y="3243604"/>
            <a:ext cx="3182589" cy="170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24FA9394-42AA-43DB-A608-A65EA8C7E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9"/>
          <a:stretch/>
        </p:blipFill>
        <p:spPr bwMode="auto">
          <a:xfrm>
            <a:off x="121920" y="565830"/>
            <a:ext cx="3866606" cy="259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72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79D3EF-9A43-4121-AF43-116C91CCC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Malonogometni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Božićni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</a:t>
            </a:r>
            <a:r>
              <a:rPr lang="en-US" b="0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turnir</a:t>
            </a:r>
            <a: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  <a:t> 21.12.2023.</a:t>
            </a:r>
            <a:br>
              <a:rPr lang="en-US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</a:rPr>
            </a:b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0E5CEF0-E088-43FD-9DB1-FB9012348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1"/>
          <a:stretch/>
        </p:blipFill>
        <p:spPr bwMode="auto">
          <a:xfrm>
            <a:off x="1760553" y="1018545"/>
            <a:ext cx="5223722" cy="34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694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9A88DFAD-28F9-4D2E-96D7-8AC3A44D7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93" y="62131"/>
            <a:ext cx="6692317" cy="50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418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3B026E12-439B-4D77-8017-7707FC46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/>
          <a:stretch>
            <a:fillRect/>
          </a:stretch>
        </p:blipFill>
        <p:spPr>
          <a:xfrm>
            <a:off x="0" y="-205261"/>
            <a:ext cx="9144000" cy="5721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734;p62">
            <a:extLst>
              <a:ext uri="{FF2B5EF4-FFF2-40B4-BE49-F238E27FC236}">
                <a16:creationId xmlns:a16="http://schemas.microsoft.com/office/drawing/2014/main" id="{E37EEF5C-6CD0-4110-9F1C-87E456068D16}"/>
              </a:ext>
            </a:extLst>
          </p:cNvPr>
          <p:cNvGrpSpPr/>
          <p:nvPr/>
        </p:nvGrpSpPr>
        <p:grpSpPr>
          <a:xfrm>
            <a:off x="0" y="4025591"/>
            <a:ext cx="3490332" cy="1307480"/>
            <a:chOff x="0" y="2703016"/>
            <a:chExt cx="3848050" cy="1965884"/>
          </a:xfrm>
        </p:grpSpPr>
        <p:grpSp>
          <p:nvGrpSpPr>
            <p:cNvPr id="3" name="Google Shape;735;p62">
              <a:extLst>
                <a:ext uri="{FF2B5EF4-FFF2-40B4-BE49-F238E27FC236}">
                  <a16:creationId xmlns:a16="http://schemas.microsoft.com/office/drawing/2014/main" id="{94093BAA-CA5E-4C5E-8935-6493CE4423E7}"/>
                </a:ext>
              </a:extLst>
            </p:cNvPr>
            <p:cNvGrpSpPr/>
            <p:nvPr/>
          </p:nvGrpSpPr>
          <p:grpSpPr>
            <a:xfrm>
              <a:off x="0" y="2703016"/>
              <a:ext cx="3848050" cy="1965884"/>
              <a:chOff x="-589650" y="267206"/>
              <a:chExt cx="3848050" cy="1965884"/>
            </a:xfrm>
          </p:grpSpPr>
          <p:sp>
            <p:nvSpPr>
              <p:cNvPr id="14" name="Google Shape;736;p62">
                <a:extLst>
                  <a:ext uri="{FF2B5EF4-FFF2-40B4-BE49-F238E27FC236}">
                    <a16:creationId xmlns:a16="http://schemas.microsoft.com/office/drawing/2014/main" id="{6DEC931F-D9F7-42B1-BEEC-281908A302C3}"/>
                  </a:ext>
                </a:extLst>
              </p:cNvPr>
              <p:cNvSpPr/>
              <p:nvPr/>
            </p:nvSpPr>
            <p:spPr>
              <a:xfrm rot="10800000">
                <a:off x="44360" y="267206"/>
                <a:ext cx="3214040" cy="1964943"/>
              </a:xfrm>
              <a:custGeom>
                <a:avLst/>
                <a:gdLst/>
                <a:ahLst/>
                <a:cxnLst/>
                <a:rect l="l" t="t" r="r" b="b"/>
                <a:pathLst>
                  <a:path w="67451" h="41237" extrusionOk="0">
                    <a:moveTo>
                      <a:pt x="4399" y="41237"/>
                    </a:moveTo>
                    <a:lnTo>
                      <a:pt x="34988" y="41237"/>
                    </a:lnTo>
                    <a:lnTo>
                      <a:pt x="34988" y="41172"/>
                    </a:lnTo>
                    <a:lnTo>
                      <a:pt x="61124" y="41172"/>
                    </a:lnTo>
                    <a:cubicBezTo>
                      <a:pt x="63100" y="41172"/>
                      <a:pt x="64716" y="39556"/>
                      <a:pt x="64716" y="37577"/>
                    </a:cubicBezTo>
                    <a:cubicBezTo>
                      <a:pt x="64716" y="35601"/>
                      <a:pt x="63100" y="33981"/>
                      <a:pt x="61124" y="33981"/>
                    </a:cubicBezTo>
                    <a:lnTo>
                      <a:pt x="59023" y="33981"/>
                    </a:lnTo>
                    <a:cubicBezTo>
                      <a:pt x="58494" y="33981"/>
                      <a:pt x="58061" y="33551"/>
                      <a:pt x="58061" y="33023"/>
                    </a:cubicBezTo>
                    <a:cubicBezTo>
                      <a:pt x="58061" y="32494"/>
                      <a:pt x="58494" y="32060"/>
                      <a:pt x="59023" y="32060"/>
                    </a:cubicBezTo>
                    <a:lnTo>
                      <a:pt x="59314" y="32060"/>
                    </a:lnTo>
                    <a:cubicBezTo>
                      <a:pt x="63787" y="32060"/>
                      <a:pt x="67451" y="28397"/>
                      <a:pt x="67451" y="23921"/>
                    </a:cubicBezTo>
                    <a:cubicBezTo>
                      <a:pt x="67451" y="19448"/>
                      <a:pt x="63787" y="15785"/>
                      <a:pt x="59314" y="15785"/>
                    </a:cubicBezTo>
                    <a:lnTo>
                      <a:pt x="53367" y="15785"/>
                    </a:lnTo>
                    <a:cubicBezTo>
                      <a:pt x="52317" y="15785"/>
                      <a:pt x="51456" y="14924"/>
                      <a:pt x="51456" y="13874"/>
                    </a:cubicBezTo>
                    <a:cubicBezTo>
                      <a:pt x="51456" y="12823"/>
                      <a:pt x="52317" y="11966"/>
                      <a:pt x="53367" y="11966"/>
                    </a:cubicBezTo>
                    <a:lnTo>
                      <a:pt x="54479" y="11966"/>
                    </a:lnTo>
                    <a:cubicBezTo>
                      <a:pt x="56187" y="11966"/>
                      <a:pt x="57586" y="10566"/>
                      <a:pt x="57586" y="8858"/>
                    </a:cubicBezTo>
                    <a:cubicBezTo>
                      <a:pt x="57586" y="7147"/>
                      <a:pt x="56187" y="5747"/>
                      <a:pt x="54479" y="5747"/>
                    </a:cubicBezTo>
                    <a:lnTo>
                      <a:pt x="38996" y="5747"/>
                    </a:lnTo>
                    <a:cubicBezTo>
                      <a:pt x="38637" y="5608"/>
                      <a:pt x="38380" y="5260"/>
                      <a:pt x="38380" y="4853"/>
                    </a:cubicBezTo>
                    <a:cubicBezTo>
                      <a:pt x="38380" y="4324"/>
                      <a:pt x="38813" y="3891"/>
                      <a:pt x="39342" y="3891"/>
                    </a:cubicBezTo>
                    <a:lnTo>
                      <a:pt x="42270" y="3891"/>
                    </a:lnTo>
                    <a:cubicBezTo>
                      <a:pt x="43341" y="3891"/>
                      <a:pt x="44218" y="3017"/>
                      <a:pt x="44218" y="1945"/>
                    </a:cubicBezTo>
                    <a:lnTo>
                      <a:pt x="44218" y="1945"/>
                    </a:lnTo>
                    <a:cubicBezTo>
                      <a:pt x="44218" y="874"/>
                      <a:pt x="43341" y="0"/>
                      <a:pt x="42270" y="0"/>
                    </a:cubicBezTo>
                    <a:lnTo>
                      <a:pt x="14334" y="0"/>
                    </a:lnTo>
                    <a:cubicBezTo>
                      <a:pt x="13263" y="0"/>
                      <a:pt x="12389" y="874"/>
                      <a:pt x="12389" y="1945"/>
                    </a:cubicBezTo>
                    <a:lnTo>
                      <a:pt x="12389" y="1945"/>
                    </a:lnTo>
                    <a:cubicBezTo>
                      <a:pt x="12389" y="3017"/>
                      <a:pt x="13263" y="3891"/>
                      <a:pt x="14334" y="3891"/>
                    </a:cubicBezTo>
                    <a:lnTo>
                      <a:pt x="23643" y="3891"/>
                    </a:lnTo>
                    <a:cubicBezTo>
                      <a:pt x="24171" y="3891"/>
                      <a:pt x="24602" y="4324"/>
                      <a:pt x="24602" y="4853"/>
                    </a:cubicBezTo>
                    <a:cubicBezTo>
                      <a:pt x="24602" y="5381"/>
                      <a:pt x="24171" y="5812"/>
                      <a:pt x="23643" y="5812"/>
                    </a:cubicBezTo>
                    <a:lnTo>
                      <a:pt x="8987" y="5812"/>
                    </a:lnTo>
                    <a:cubicBezTo>
                      <a:pt x="7012" y="5812"/>
                      <a:pt x="5395" y="7432"/>
                      <a:pt x="5395" y="9407"/>
                    </a:cubicBezTo>
                    <a:cubicBezTo>
                      <a:pt x="5395" y="11386"/>
                      <a:pt x="7012" y="13003"/>
                      <a:pt x="8987" y="13003"/>
                    </a:cubicBezTo>
                    <a:lnTo>
                      <a:pt x="9861" y="13003"/>
                    </a:lnTo>
                    <a:cubicBezTo>
                      <a:pt x="10390" y="13003"/>
                      <a:pt x="10823" y="13436"/>
                      <a:pt x="10823" y="13965"/>
                    </a:cubicBezTo>
                    <a:cubicBezTo>
                      <a:pt x="10823" y="14493"/>
                      <a:pt x="10390" y="14924"/>
                      <a:pt x="9861" y="14924"/>
                    </a:cubicBezTo>
                    <a:lnTo>
                      <a:pt x="8140" y="14924"/>
                    </a:lnTo>
                    <a:cubicBezTo>
                      <a:pt x="3663" y="14924"/>
                      <a:pt x="0" y="18587"/>
                      <a:pt x="0" y="23063"/>
                    </a:cubicBezTo>
                    <a:cubicBezTo>
                      <a:pt x="0" y="27540"/>
                      <a:pt x="3663" y="31199"/>
                      <a:pt x="8140" y="31199"/>
                    </a:cubicBezTo>
                    <a:cubicBezTo>
                      <a:pt x="9190" y="31199"/>
                      <a:pt x="10051" y="32060"/>
                      <a:pt x="10051" y="33110"/>
                    </a:cubicBezTo>
                    <a:cubicBezTo>
                      <a:pt x="10051" y="34161"/>
                      <a:pt x="9190" y="35018"/>
                      <a:pt x="8140" y="35018"/>
                    </a:cubicBezTo>
                    <a:lnTo>
                      <a:pt x="4399" y="35018"/>
                    </a:lnTo>
                    <a:cubicBezTo>
                      <a:pt x="2691" y="35018"/>
                      <a:pt x="1292" y="36418"/>
                      <a:pt x="1292" y="38129"/>
                    </a:cubicBezTo>
                    <a:cubicBezTo>
                      <a:pt x="1292" y="39837"/>
                      <a:pt x="2691" y="41237"/>
                      <a:pt x="4399" y="41237"/>
                    </a:cubicBezTo>
                    <a:close/>
                    <a:moveTo>
                      <a:pt x="62042" y="11901"/>
                    </a:moveTo>
                    <a:cubicBezTo>
                      <a:pt x="60361" y="11901"/>
                      <a:pt x="58996" y="10539"/>
                      <a:pt x="58996" y="8858"/>
                    </a:cubicBezTo>
                    <a:cubicBezTo>
                      <a:pt x="58996" y="7174"/>
                      <a:pt x="60361" y="5812"/>
                      <a:pt x="62042" y="5812"/>
                    </a:cubicBezTo>
                    <a:cubicBezTo>
                      <a:pt x="63723" y="5812"/>
                      <a:pt x="65085" y="7174"/>
                      <a:pt x="65085" y="8858"/>
                    </a:cubicBezTo>
                    <a:cubicBezTo>
                      <a:pt x="65085" y="10539"/>
                      <a:pt x="63723" y="11901"/>
                      <a:pt x="62042" y="119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737;p62">
                <a:extLst>
                  <a:ext uri="{FF2B5EF4-FFF2-40B4-BE49-F238E27FC236}">
                    <a16:creationId xmlns:a16="http://schemas.microsoft.com/office/drawing/2014/main" id="{B7ADDCE8-C612-4BEF-AA19-055C446C048C}"/>
                  </a:ext>
                </a:extLst>
              </p:cNvPr>
              <p:cNvSpPr/>
              <p:nvPr/>
            </p:nvSpPr>
            <p:spPr>
              <a:xfrm>
                <a:off x="-589650" y="268090"/>
                <a:ext cx="2265600" cy="1965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" name="Google Shape;738;p62">
              <a:extLst>
                <a:ext uri="{FF2B5EF4-FFF2-40B4-BE49-F238E27FC236}">
                  <a16:creationId xmlns:a16="http://schemas.microsoft.com/office/drawing/2014/main" id="{A04F98CA-3340-46CE-BA63-2DAD3B89A45F}"/>
                </a:ext>
              </a:extLst>
            </p:cNvPr>
            <p:cNvSpPr/>
            <p:nvPr/>
          </p:nvSpPr>
          <p:spPr>
            <a:xfrm>
              <a:off x="3374711" y="4487614"/>
              <a:ext cx="166500" cy="166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4E042D88-2197-465D-922E-40B3D18D0FF7}"/>
              </a:ext>
            </a:extLst>
          </p:cNvPr>
          <p:cNvSpPr txBox="1">
            <a:spLocks/>
          </p:cNvSpPr>
          <p:nvPr/>
        </p:nvSpPr>
        <p:spPr>
          <a:xfrm>
            <a:off x="301082" y="4394619"/>
            <a:ext cx="4301023" cy="328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r>
              <a:rPr lang="hr-HR" altLang="en-US" sz="2400" b="0" dirty="0">
                <a:solidFill>
                  <a:srgbClr val="FFC000"/>
                </a:solidFill>
                <a:latin typeface="+mj-lt"/>
              </a:rPr>
              <a:t>Stručne ekskurzije</a:t>
            </a:r>
          </a:p>
        </p:txBody>
      </p:sp>
    </p:spTree>
    <p:extLst>
      <p:ext uri="{BB962C8B-B14F-4D97-AF65-F5344CB8AC3E}">
        <p14:creationId xmlns:p14="http://schemas.microsoft.com/office/powerpoint/2010/main" val="411410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72;p69">
            <a:extLst>
              <a:ext uri="{FF2B5EF4-FFF2-40B4-BE49-F238E27FC236}">
                <a16:creationId xmlns:a16="http://schemas.microsoft.com/office/drawing/2014/main" id="{6163DC2B-DADC-4CF9-8ABB-8D333B4EFB89}"/>
              </a:ext>
            </a:extLst>
          </p:cNvPr>
          <p:cNvGrpSpPr/>
          <p:nvPr/>
        </p:nvGrpSpPr>
        <p:grpSpPr>
          <a:xfrm rot="2872389">
            <a:off x="7238267" y="740846"/>
            <a:ext cx="1179300" cy="439332"/>
            <a:chOff x="3982550" y="676593"/>
            <a:chExt cx="1179300" cy="439332"/>
          </a:xfrm>
        </p:grpSpPr>
        <p:sp>
          <p:nvSpPr>
            <p:cNvPr id="22" name="Google Shape;973;p69">
              <a:extLst>
                <a:ext uri="{FF2B5EF4-FFF2-40B4-BE49-F238E27FC236}">
                  <a16:creationId xmlns:a16="http://schemas.microsoft.com/office/drawing/2014/main" id="{0F1EDF44-AE29-4B72-A2D3-F22F04EABEE9}"/>
                </a:ext>
              </a:extLst>
            </p:cNvPr>
            <p:cNvSpPr/>
            <p:nvPr/>
          </p:nvSpPr>
          <p:spPr>
            <a:xfrm>
              <a:off x="4530450" y="676593"/>
              <a:ext cx="69900" cy="699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74;p69">
              <a:extLst>
                <a:ext uri="{FF2B5EF4-FFF2-40B4-BE49-F238E27FC236}">
                  <a16:creationId xmlns:a16="http://schemas.microsoft.com/office/drawing/2014/main" id="{E4C3EEAB-7110-4FE6-86F6-6B5E631186E9}"/>
                </a:ext>
              </a:extLst>
            </p:cNvPr>
            <p:cNvSpPr/>
            <p:nvPr/>
          </p:nvSpPr>
          <p:spPr>
            <a:xfrm>
              <a:off x="4193400" y="807925"/>
              <a:ext cx="757500" cy="24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975;p69">
              <a:extLst>
                <a:ext uri="{FF2B5EF4-FFF2-40B4-BE49-F238E27FC236}">
                  <a16:creationId xmlns:a16="http://schemas.microsoft.com/office/drawing/2014/main" id="{6694D13F-2B6A-46ED-B94F-4CB68BD748D1}"/>
                </a:ext>
              </a:extLst>
            </p:cNvPr>
            <p:cNvGrpSpPr/>
            <p:nvPr/>
          </p:nvGrpSpPr>
          <p:grpSpPr>
            <a:xfrm>
              <a:off x="5003350" y="773925"/>
              <a:ext cx="115200" cy="342000"/>
              <a:chOff x="5003350" y="692300"/>
              <a:chExt cx="115200" cy="342000"/>
            </a:xfrm>
          </p:grpSpPr>
          <p:cxnSp>
            <p:nvCxnSpPr>
              <p:cNvPr id="26" name="Google Shape;976;p69">
                <a:extLst>
                  <a:ext uri="{FF2B5EF4-FFF2-40B4-BE49-F238E27FC236}">
                    <a16:creationId xmlns:a16="http://schemas.microsoft.com/office/drawing/2014/main" id="{55752ABA-2693-4743-8774-55047020D53B}"/>
                  </a:ext>
                </a:extLst>
              </p:cNvPr>
              <p:cNvCxnSpPr>
                <a:endCxn id="27" idx="3"/>
              </p:cNvCxnSpPr>
              <p:nvPr/>
            </p:nvCxnSpPr>
            <p:spPr>
              <a:xfrm>
                <a:off x="5060950" y="692300"/>
                <a:ext cx="0" cy="34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" name="Google Shape;977;p69">
                <a:extLst>
                  <a:ext uri="{FF2B5EF4-FFF2-40B4-BE49-F238E27FC236}">
                    <a16:creationId xmlns:a16="http://schemas.microsoft.com/office/drawing/2014/main" id="{9ED1CD51-6FA1-4F5A-B003-5FC15B36AC3C}"/>
                  </a:ext>
                </a:extLst>
              </p:cNvPr>
              <p:cNvSpPr/>
              <p:nvPr/>
            </p:nvSpPr>
            <p:spPr>
              <a:xfrm>
                <a:off x="5003350" y="934700"/>
                <a:ext cx="115200" cy="996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978;p69">
              <a:extLst>
                <a:ext uri="{FF2B5EF4-FFF2-40B4-BE49-F238E27FC236}">
                  <a16:creationId xmlns:a16="http://schemas.microsoft.com/office/drawing/2014/main" id="{61125197-3810-4AA0-8126-6788CF49865C}"/>
                </a:ext>
              </a:extLst>
            </p:cNvPr>
            <p:cNvSpPr/>
            <p:nvPr/>
          </p:nvSpPr>
          <p:spPr>
            <a:xfrm>
              <a:off x="3982550" y="718400"/>
              <a:ext cx="1179300" cy="92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7561" y="3077737"/>
            <a:ext cx="4404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grpSp>
        <p:nvGrpSpPr>
          <p:cNvPr id="14" name="Google Shape;734;p62">
            <a:extLst>
              <a:ext uri="{FF2B5EF4-FFF2-40B4-BE49-F238E27FC236}">
                <a16:creationId xmlns:a16="http://schemas.microsoft.com/office/drawing/2014/main" id="{E37EEF5C-6CD0-4110-9F1C-87E456068D16}"/>
              </a:ext>
            </a:extLst>
          </p:cNvPr>
          <p:cNvGrpSpPr/>
          <p:nvPr/>
        </p:nvGrpSpPr>
        <p:grpSpPr>
          <a:xfrm>
            <a:off x="0" y="2988527"/>
            <a:ext cx="4795024" cy="1996069"/>
            <a:chOff x="634010" y="2703016"/>
            <a:chExt cx="3214040" cy="1964943"/>
          </a:xfrm>
        </p:grpSpPr>
        <p:sp>
          <p:nvSpPr>
            <p:cNvPr id="15" name="Google Shape;736;p62">
              <a:extLst>
                <a:ext uri="{FF2B5EF4-FFF2-40B4-BE49-F238E27FC236}">
                  <a16:creationId xmlns:a16="http://schemas.microsoft.com/office/drawing/2014/main" id="{6DEC931F-D9F7-42B1-BEEC-281908A302C3}"/>
                </a:ext>
              </a:extLst>
            </p:cNvPr>
            <p:cNvSpPr/>
            <p:nvPr/>
          </p:nvSpPr>
          <p:spPr>
            <a:xfrm rot="10800000">
              <a:off x="634010" y="2703016"/>
              <a:ext cx="3214040" cy="1964943"/>
            </a:xfrm>
            <a:custGeom>
              <a:avLst/>
              <a:gdLst/>
              <a:ahLst/>
              <a:cxnLst/>
              <a:rect l="l" t="t" r="r" b="b"/>
              <a:pathLst>
                <a:path w="67451" h="41237" extrusionOk="0">
                  <a:moveTo>
                    <a:pt x="4399" y="41237"/>
                  </a:moveTo>
                  <a:lnTo>
                    <a:pt x="34988" y="41237"/>
                  </a:lnTo>
                  <a:lnTo>
                    <a:pt x="34988" y="41172"/>
                  </a:lnTo>
                  <a:lnTo>
                    <a:pt x="61124" y="41172"/>
                  </a:lnTo>
                  <a:cubicBezTo>
                    <a:pt x="63100" y="41172"/>
                    <a:pt x="64716" y="39556"/>
                    <a:pt x="64716" y="37577"/>
                  </a:cubicBezTo>
                  <a:cubicBezTo>
                    <a:pt x="64716" y="35601"/>
                    <a:pt x="63100" y="33981"/>
                    <a:pt x="61124" y="33981"/>
                  </a:cubicBezTo>
                  <a:lnTo>
                    <a:pt x="59023" y="33981"/>
                  </a:lnTo>
                  <a:cubicBezTo>
                    <a:pt x="58494" y="33981"/>
                    <a:pt x="58061" y="33551"/>
                    <a:pt x="58061" y="33023"/>
                  </a:cubicBezTo>
                  <a:cubicBezTo>
                    <a:pt x="58061" y="32494"/>
                    <a:pt x="58494" y="32060"/>
                    <a:pt x="59023" y="32060"/>
                  </a:cubicBezTo>
                  <a:lnTo>
                    <a:pt x="59314" y="32060"/>
                  </a:lnTo>
                  <a:cubicBezTo>
                    <a:pt x="63787" y="32060"/>
                    <a:pt x="67451" y="28397"/>
                    <a:pt x="67451" y="23921"/>
                  </a:cubicBezTo>
                  <a:cubicBezTo>
                    <a:pt x="67451" y="19448"/>
                    <a:pt x="63787" y="15785"/>
                    <a:pt x="59314" y="15785"/>
                  </a:cubicBezTo>
                  <a:lnTo>
                    <a:pt x="53367" y="15785"/>
                  </a:lnTo>
                  <a:cubicBezTo>
                    <a:pt x="52317" y="15785"/>
                    <a:pt x="51456" y="14924"/>
                    <a:pt x="51456" y="13874"/>
                  </a:cubicBezTo>
                  <a:cubicBezTo>
                    <a:pt x="51456" y="12823"/>
                    <a:pt x="52317" y="11966"/>
                    <a:pt x="53367" y="11966"/>
                  </a:cubicBezTo>
                  <a:lnTo>
                    <a:pt x="54479" y="11966"/>
                  </a:lnTo>
                  <a:cubicBezTo>
                    <a:pt x="56187" y="11966"/>
                    <a:pt x="57586" y="10566"/>
                    <a:pt x="57586" y="8858"/>
                  </a:cubicBezTo>
                  <a:cubicBezTo>
                    <a:pt x="57586" y="7147"/>
                    <a:pt x="56187" y="5747"/>
                    <a:pt x="54479" y="5747"/>
                  </a:cubicBezTo>
                  <a:lnTo>
                    <a:pt x="38996" y="5747"/>
                  </a:lnTo>
                  <a:cubicBezTo>
                    <a:pt x="38637" y="5608"/>
                    <a:pt x="38380" y="5260"/>
                    <a:pt x="38380" y="4853"/>
                  </a:cubicBezTo>
                  <a:cubicBezTo>
                    <a:pt x="38380" y="4324"/>
                    <a:pt x="38813" y="3891"/>
                    <a:pt x="39342" y="3891"/>
                  </a:cubicBezTo>
                  <a:lnTo>
                    <a:pt x="42270" y="3891"/>
                  </a:lnTo>
                  <a:cubicBezTo>
                    <a:pt x="43341" y="3891"/>
                    <a:pt x="44218" y="3017"/>
                    <a:pt x="44218" y="1945"/>
                  </a:cubicBezTo>
                  <a:lnTo>
                    <a:pt x="44218" y="1945"/>
                  </a:lnTo>
                  <a:cubicBezTo>
                    <a:pt x="44218" y="874"/>
                    <a:pt x="43341" y="0"/>
                    <a:pt x="42270" y="0"/>
                  </a:cubicBezTo>
                  <a:lnTo>
                    <a:pt x="14334" y="0"/>
                  </a:lnTo>
                  <a:cubicBezTo>
                    <a:pt x="13263" y="0"/>
                    <a:pt x="12389" y="874"/>
                    <a:pt x="12389" y="1945"/>
                  </a:cubicBezTo>
                  <a:lnTo>
                    <a:pt x="12389" y="1945"/>
                  </a:lnTo>
                  <a:cubicBezTo>
                    <a:pt x="12389" y="3017"/>
                    <a:pt x="13263" y="3891"/>
                    <a:pt x="14334" y="3891"/>
                  </a:cubicBezTo>
                  <a:lnTo>
                    <a:pt x="23643" y="3891"/>
                  </a:lnTo>
                  <a:cubicBezTo>
                    <a:pt x="24171" y="3891"/>
                    <a:pt x="24602" y="4324"/>
                    <a:pt x="24602" y="4853"/>
                  </a:cubicBezTo>
                  <a:cubicBezTo>
                    <a:pt x="24602" y="5381"/>
                    <a:pt x="24171" y="5812"/>
                    <a:pt x="23643" y="5812"/>
                  </a:cubicBezTo>
                  <a:lnTo>
                    <a:pt x="8987" y="5812"/>
                  </a:lnTo>
                  <a:cubicBezTo>
                    <a:pt x="7012" y="5812"/>
                    <a:pt x="5395" y="7432"/>
                    <a:pt x="5395" y="9407"/>
                  </a:cubicBezTo>
                  <a:cubicBezTo>
                    <a:pt x="5395" y="11386"/>
                    <a:pt x="7012" y="13003"/>
                    <a:pt x="8987" y="13003"/>
                  </a:cubicBezTo>
                  <a:lnTo>
                    <a:pt x="9861" y="13003"/>
                  </a:lnTo>
                  <a:cubicBezTo>
                    <a:pt x="10390" y="13003"/>
                    <a:pt x="10823" y="13436"/>
                    <a:pt x="10823" y="13965"/>
                  </a:cubicBezTo>
                  <a:cubicBezTo>
                    <a:pt x="10823" y="14493"/>
                    <a:pt x="10390" y="14924"/>
                    <a:pt x="9861" y="14924"/>
                  </a:cubicBezTo>
                  <a:lnTo>
                    <a:pt x="8140" y="14924"/>
                  </a:lnTo>
                  <a:cubicBezTo>
                    <a:pt x="3663" y="14924"/>
                    <a:pt x="0" y="18587"/>
                    <a:pt x="0" y="23063"/>
                  </a:cubicBezTo>
                  <a:cubicBezTo>
                    <a:pt x="0" y="27540"/>
                    <a:pt x="3663" y="31199"/>
                    <a:pt x="8140" y="31199"/>
                  </a:cubicBezTo>
                  <a:cubicBezTo>
                    <a:pt x="9190" y="31199"/>
                    <a:pt x="10051" y="32060"/>
                    <a:pt x="10051" y="33110"/>
                  </a:cubicBezTo>
                  <a:cubicBezTo>
                    <a:pt x="10051" y="34161"/>
                    <a:pt x="9190" y="35018"/>
                    <a:pt x="8140" y="35018"/>
                  </a:cubicBezTo>
                  <a:lnTo>
                    <a:pt x="4399" y="35018"/>
                  </a:lnTo>
                  <a:cubicBezTo>
                    <a:pt x="2691" y="35018"/>
                    <a:pt x="1292" y="36418"/>
                    <a:pt x="1292" y="38129"/>
                  </a:cubicBezTo>
                  <a:cubicBezTo>
                    <a:pt x="1292" y="39837"/>
                    <a:pt x="2691" y="41237"/>
                    <a:pt x="4399" y="41237"/>
                  </a:cubicBezTo>
                  <a:close/>
                  <a:moveTo>
                    <a:pt x="62042" y="11901"/>
                  </a:moveTo>
                  <a:cubicBezTo>
                    <a:pt x="60361" y="11901"/>
                    <a:pt x="58996" y="10539"/>
                    <a:pt x="58996" y="8858"/>
                  </a:cubicBezTo>
                  <a:cubicBezTo>
                    <a:pt x="58996" y="7174"/>
                    <a:pt x="60361" y="5812"/>
                    <a:pt x="62042" y="5812"/>
                  </a:cubicBezTo>
                  <a:cubicBezTo>
                    <a:pt x="63723" y="5812"/>
                    <a:pt x="65085" y="7174"/>
                    <a:pt x="65085" y="8858"/>
                  </a:cubicBezTo>
                  <a:cubicBezTo>
                    <a:pt x="65085" y="10539"/>
                    <a:pt x="63723" y="11901"/>
                    <a:pt x="62042" y="11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38;p62">
              <a:extLst>
                <a:ext uri="{FF2B5EF4-FFF2-40B4-BE49-F238E27FC236}">
                  <a16:creationId xmlns:a16="http://schemas.microsoft.com/office/drawing/2014/main" id="{A04F98CA-3340-46CE-BA63-2DAD3B89A45F}"/>
                </a:ext>
              </a:extLst>
            </p:cNvPr>
            <p:cNvSpPr/>
            <p:nvPr/>
          </p:nvSpPr>
          <p:spPr>
            <a:xfrm>
              <a:off x="3374711" y="4487614"/>
              <a:ext cx="166500" cy="166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13676" y="914400"/>
            <a:ext cx="7092177" cy="380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>
              <a:defRPr/>
            </a:pPr>
            <a:r>
              <a:rPr lang="hr-HR" sz="2400" dirty="0">
                <a:solidFill>
                  <a:schemeClr val="accent3"/>
                </a:solidFill>
                <a:latin typeface="+mj-lt"/>
              </a:rPr>
              <a:t>- kroz teorijsku i praktičnu nastavu stječu se znanja i vještine potrebne za tržište rada</a:t>
            </a:r>
          </a:p>
          <a:p>
            <a:pPr>
              <a:defRPr/>
            </a:pPr>
            <a:endParaRPr lang="hr-HR" sz="2400" dirty="0">
              <a:solidFill>
                <a:schemeClr val="accent3"/>
              </a:solidFill>
              <a:latin typeface="+mj-lt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  <a:buClrTx/>
              <a:buFontTx/>
              <a:buChar char="-"/>
            </a:pPr>
            <a:r>
              <a:rPr kumimoji="0" lang="hr-HR" sz="24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nakon završetka obrazovanja polaže se </a:t>
            </a:r>
            <a:r>
              <a:rPr kumimoji="0" lang="hr-HR" sz="24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završni    ispit </a:t>
            </a:r>
            <a:r>
              <a:rPr kumimoji="0" lang="hr-HR" sz="24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i stječe se kvalifikacija za</a:t>
            </a:r>
            <a:r>
              <a:rPr kumimoji="0" lang="hr-HR" sz="2400" b="0" i="0" u="none" strike="noStrike" cap="none" normalizeH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određeno zanimanje</a:t>
            </a:r>
            <a:endParaRPr kumimoji="0" lang="hr-HR" sz="24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  <a:buClrTx/>
            </a:pPr>
            <a:endParaRPr kumimoji="0" lang="hr-HR" sz="24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hr-HR" sz="2400" dirty="0">
                <a:solidFill>
                  <a:schemeClr val="accent3"/>
                </a:solidFill>
              </a:rPr>
              <a:t>- moguće je nastaviti obrazovanje na srednjoškolskoj razini ili na visokim učilištima uz određene uvjete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hr-HR" sz="24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3BE4CE-E4C2-4508-BF9B-8AFEAD408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06" y="2168887"/>
            <a:ext cx="2609189" cy="451979"/>
          </a:xfrm>
        </p:spPr>
        <p:txBody>
          <a:bodyPr/>
          <a:lstStyle/>
          <a:p>
            <a:r>
              <a:rPr lang="hr-HR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Stručna ekskurzija</a:t>
            </a:r>
            <a:endParaRPr lang="en-US" sz="18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3BDE026-3F6A-4AB9-9582-3D2F78A84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812" y="289164"/>
            <a:ext cx="3497554" cy="466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329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2C9FBFD-11FE-4FC4-9105-52DE000A371F}"/>
              </a:ext>
            </a:extLst>
          </p:cNvPr>
          <p:cNvSpPr txBox="1">
            <a:spLocks/>
          </p:cNvSpPr>
          <p:nvPr/>
        </p:nvSpPr>
        <p:spPr>
          <a:xfrm>
            <a:off x="720000" y="120724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Roboto Condensed"/>
              <a:buNone/>
              <a:defRPr sz="2800" b="1" i="0" u="none" strike="noStrike" cap="none">
                <a:solidFill>
                  <a:schemeClr val="accent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l"/>
            <a:endParaRPr lang="hr-HR" altLang="en-US" sz="3200" dirty="0">
              <a:latin typeface="Bernard MT Condensed" panose="020508060609050204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4FBE336-EEEA-46A6-A389-5FC4D5510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05" y="901363"/>
            <a:ext cx="1990549" cy="36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FA901F6-422C-423A-9336-2981A2A10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5" y="287775"/>
            <a:ext cx="2063788" cy="367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1">
            <a:extLst>
              <a:ext uri="{FF2B5EF4-FFF2-40B4-BE49-F238E27FC236}">
                <a16:creationId xmlns:a16="http://schemas.microsoft.com/office/drawing/2014/main" id="{841F5DAE-1BDA-4705-8715-41023AE6C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000" y="335886"/>
            <a:ext cx="4037556" cy="3023145"/>
          </a:xfrm>
          <a:prstGeom prst="rect">
            <a:avLst/>
          </a:prstGeom>
        </p:spPr>
      </p:pic>
      <p:grpSp>
        <p:nvGrpSpPr>
          <p:cNvPr id="7" name="Google Shape;734;p62">
            <a:extLst>
              <a:ext uri="{FF2B5EF4-FFF2-40B4-BE49-F238E27FC236}">
                <a16:creationId xmlns:a16="http://schemas.microsoft.com/office/drawing/2014/main" id="{E37EEF5C-6CD0-4110-9F1C-87E456068D16}"/>
              </a:ext>
            </a:extLst>
          </p:cNvPr>
          <p:cNvGrpSpPr/>
          <p:nvPr/>
        </p:nvGrpSpPr>
        <p:grpSpPr>
          <a:xfrm>
            <a:off x="167267" y="3836608"/>
            <a:ext cx="3523787" cy="1306892"/>
            <a:chOff x="183181" y="2703900"/>
            <a:chExt cx="3480458" cy="1965000"/>
          </a:xfrm>
        </p:grpSpPr>
        <p:grpSp>
          <p:nvGrpSpPr>
            <p:cNvPr id="8" name="Google Shape;735;p62">
              <a:extLst>
                <a:ext uri="{FF2B5EF4-FFF2-40B4-BE49-F238E27FC236}">
                  <a16:creationId xmlns:a16="http://schemas.microsoft.com/office/drawing/2014/main" id="{94093BAA-CA5E-4C5E-8935-6493CE4423E7}"/>
                </a:ext>
              </a:extLst>
            </p:cNvPr>
            <p:cNvGrpSpPr/>
            <p:nvPr/>
          </p:nvGrpSpPr>
          <p:grpSpPr>
            <a:xfrm>
              <a:off x="183181" y="2703900"/>
              <a:ext cx="3480458" cy="1965000"/>
              <a:chOff x="-406469" y="268090"/>
              <a:chExt cx="3480458" cy="1965000"/>
            </a:xfrm>
          </p:grpSpPr>
          <p:sp>
            <p:nvSpPr>
              <p:cNvPr id="10" name="Google Shape;736;p62">
                <a:extLst>
                  <a:ext uri="{FF2B5EF4-FFF2-40B4-BE49-F238E27FC236}">
                    <a16:creationId xmlns:a16="http://schemas.microsoft.com/office/drawing/2014/main" id="{6DEC931F-D9F7-42B1-BEEC-281908A302C3}"/>
                  </a:ext>
                </a:extLst>
              </p:cNvPr>
              <p:cNvSpPr/>
              <p:nvPr/>
            </p:nvSpPr>
            <p:spPr>
              <a:xfrm rot="10800000">
                <a:off x="-140051" y="268147"/>
                <a:ext cx="3214040" cy="1964943"/>
              </a:xfrm>
              <a:custGeom>
                <a:avLst/>
                <a:gdLst/>
                <a:ahLst/>
                <a:cxnLst/>
                <a:rect l="l" t="t" r="r" b="b"/>
                <a:pathLst>
                  <a:path w="67451" h="41237" extrusionOk="0">
                    <a:moveTo>
                      <a:pt x="4399" y="41237"/>
                    </a:moveTo>
                    <a:lnTo>
                      <a:pt x="34988" y="41237"/>
                    </a:lnTo>
                    <a:lnTo>
                      <a:pt x="34988" y="41172"/>
                    </a:lnTo>
                    <a:lnTo>
                      <a:pt x="61124" y="41172"/>
                    </a:lnTo>
                    <a:cubicBezTo>
                      <a:pt x="63100" y="41172"/>
                      <a:pt x="64716" y="39556"/>
                      <a:pt x="64716" y="37577"/>
                    </a:cubicBezTo>
                    <a:cubicBezTo>
                      <a:pt x="64716" y="35601"/>
                      <a:pt x="63100" y="33981"/>
                      <a:pt x="61124" y="33981"/>
                    </a:cubicBezTo>
                    <a:lnTo>
                      <a:pt x="59023" y="33981"/>
                    </a:lnTo>
                    <a:cubicBezTo>
                      <a:pt x="58494" y="33981"/>
                      <a:pt x="58061" y="33551"/>
                      <a:pt x="58061" y="33023"/>
                    </a:cubicBezTo>
                    <a:cubicBezTo>
                      <a:pt x="58061" y="32494"/>
                      <a:pt x="58494" y="32060"/>
                      <a:pt x="59023" y="32060"/>
                    </a:cubicBezTo>
                    <a:lnTo>
                      <a:pt x="59314" y="32060"/>
                    </a:lnTo>
                    <a:cubicBezTo>
                      <a:pt x="63787" y="32060"/>
                      <a:pt x="67451" y="28397"/>
                      <a:pt x="67451" y="23921"/>
                    </a:cubicBezTo>
                    <a:cubicBezTo>
                      <a:pt x="67451" y="19448"/>
                      <a:pt x="63787" y="15785"/>
                      <a:pt x="59314" y="15785"/>
                    </a:cubicBezTo>
                    <a:lnTo>
                      <a:pt x="53367" y="15785"/>
                    </a:lnTo>
                    <a:cubicBezTo>
                      <a:pt x="52317" y="15785"/>
                      <a:pt x="51456" y="14924"/>
                      <a:pt x="51456" y="13874"/>
                    </a:cubicBezTo>
                    <a:cubicBezTo>
                      <a:pt x="51456" y="12823"/>
                      <a:pt x="52317" y="11966"/>
                      <a:pt x="53367" y="11966"/>
                    </a:cubicBezTo>
                    <a:lnTo>
                      <a:pt x="54479" y="11966"/>
                    </a:lnTo>
                    <a:cubicBezTo>
                      <a:pt x="56187" y="11966"/>
                      <a:pt x="57586" y="10566"/>
                      <a:pt x="57586" y="8858"/>
                    </a:cubicBezTo>
                    <a:cubicBezTo>
                      <a:pt x="57586" y="7147"/>
                      <a:pt x="56187" y="5747"/>
                      <a:pt x="54479" y="5747"/>
                    </a:cubicBezTo>
                    <a:lnTo>
                      <a:pt x="38996" y="5747"/>
                    </a:lnTo>
                    <a:cubicBezTo>
                      <a:pt x="38637" y="5608"/>
                      <a:pt x="38380" y="5260"/>
                      <a:pt x="38380" y="4853"/>
                    </a:cubicBezTo>
                    <a:cubicBezTo>
                      <a:pt x="38380" y="4324"/>
                      <a:pt x="38813" y="3891"/>
                      <a:pt x="39342" y="3891"/>
                    </a:cubicBezTo>
                    <a:lnTo>
                      <a:pt x="42270" y="3891"/>
                    </a:lnTo>
                    <a:cubicBezTo>
                      <a:pt x="43341" y="3891"/>
                      <a:pt x="44218" y="3017"/>
                      <a:pt x="44218" y="1945"/>
                    </a:cubicBezTo>
                    <a:lnTo>
                      <a:pt x="44218" y="1945"/>
                    </a:lnTo>
                    <a:cubicBezTo>
                      <a:pt x="44218" y="874"/>
                      <a:pt x="43341" y="0"/>
                      <a:pt x="42270" y="0"/>
                    </a:cubicBezTo>
                    <a:lnTo>
                      <a:pt x="14334" y="0"/>
                    </a:lnTo>
                    <a:cubicBezTo>
                      <a:pt x="13263" y="0"/>
                      <a:pt x="12389" y="874"/>
                      <a:pt x="12389" y="1945"/>
                    </a:cubicBezTo>
                    <a:lnTo>
                      <a:pt x="12389" y="1945"/>
                    </a:lnTo>
                    <a:cubicBezTo>
                      <a:pt x="12389" y="3017"/>
                      <a:pt x="13263" y="3891"/>
                      <a:pt x="14334" y="3891"/>
                    </a:cubicBezTo>
                    <a:lnTo>
                      <a:pt x="23643" y="3891"/>
                    </a:lnTo>
                    <a:cubicBezTo>
                      <a:pt x="24171" y="3891"/>
                      <a:pt x="24602" y="4324"/>
                      <a:pt x="24602" y="4853"/>
                    </a:cubicBezTo>
                    <a:cubicBezTo>
                      <a:pt x="24602" y="5381"/>
                      <a:pt x="24171" y="5812"/>
                      <a:pt x="23643" y="5812"/>
                    </a:cubicBezTo>
                    <a:lnTo>
                      <a:pt x="8987" y="5812"/>
                    </a:lnTo>
                    <a:cubicBezTo>
                      <a:pt x="7012" y="5812"/>
                      <a:pt x="5395" y="7432"/>
                      <a:pt x="5395" y="9407"/>
                    </a:cubicBezTo>
                    <a:cubicBezTo>
                      <a:pt x="5395" y="11386"/>
                      <a:pt x="7012" y="13003"/>
                      <a:pt x="8987" y="13003"/>
                    </a:cubicBezTo>
                    <a:lnTo>
                      <a:pt x="9861" y="13003"/>
                    </a:lnTo>
                    <a:cubicBezTo>
                      <a:pt x="10390" y="13003"/>
                      <a:pt x="10823" y="13436"/>
                      <a:pt x="10823" y="13965"/>
                    </a:cubicBezTo>
                    <a:cubicBezTo>
                      <a:pt x="10823" y="14493"/>
                      <a:pt x="10390" y="14924"/>
                      <a:pt x="9861" y="14924"/>
                    </a:cubicBezTo>
                    <a:lnTo>
                      <a:pt x="8140" y="14924"/>
                    </a:lnTo>
                    <a:cubicBezTo>
                      <a:pt x="3663" y="14924"/>
                      <a:pt x="0" y="18587"/>
                      <a:pt x="0" y="23063"/>
                    </a:cubicBezTo>
                    <a:cubicBezTo>
                      <a:pt x="0" y="27540"/>
                      <a:pt x="3663" y="31199"/>
                      <a:pt x="8140" y="31199"/>
                    </a:cubicBezTo>
                    <a:cubicBezTo>
                      <a:pt x="9190" y="31199"/>
                      <a:pt x="10051" y="32060"/>
                      <a:pt x="10051" y="33110"/>
                    </a:cubicBezTo>
                    <a:cubicBezTo>
                      <a:pt x="10051" y="34161"/>
                      <a:pt x="9190" y="35018"/>
                      <a:pt x="8140" y="35018"/>
                    </a:cubicBezTo>
                    <a:lnTo>
                      <a:pt x="4399" y="35018"/>
                    </a:lnTo>
                    <a:cubicBezTo>
                      <a:pt x="2691" y="35018"/>
                      <a:pt x="1292" y="36418"/>
                      <a:pt x="1292" y="38129"/>
                    </a:cubicBezTo>
                    <a:cubicBezTo>
                      <a:pt x="1292" y="39837"/>
                      <a:pt x="2691" y="41237"/>
                      <a:pt x="4399" y="41237"/>
                    </a:cubicBezTo>
                    <a:close/>
                    <a:moveTo>
                      <a:pt x="62042" y="11901"/>
                    </a:moveTo>
                    <a:cubicBezTo>
                      <a:pt x="60361" y="11901"/>
                      <a:pt x="58996" y="10539"/>
                      <a:pt x="58996" y="8858"/>
                    </a:cubicBezTo>
                    <a:cubicBezTo>
                      <a:pt x="58996" y="7174"/>
                      <a:pt x="60361" y="5812"/>
                      <a:pt x="62042" y="5812"/>
                    </a:cubicBezTo>
                    <a:cubicBezTo>
                      <a:pt x="63723" y="5812"/>
                      <a:pt x="65085" y="7174"/>
                      <a:pt x="65085" y="8858"/>
                    </a:cubicBezTo>
                    <a:cubicBezTo>
                      <a:pt x="65085" y="10539"/>
                      <a:pt x="63723" y="11901"/>
                      <a:pt x="62042" y="1190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37;p62">
                <a:extLst>
                  <a:ext uri="{FF2B5EF4-FFF2-40B4-BE49-F238E27FC236}">
                    <a16:creationId xmlns:a16="http://schemas.microsoft.com/office/drawing/2014/main" id="{B7ADDCE8-C612-4BEF-AA19-055C446C048C}"/>
                  </a:ext>
                </a:extLst>
              </p:cNvPr>
              <p:cNvSpPr/>
              <p:nvPr/>
            </p:nvSpPr>
            <p:spPr>
              <a:xfrm>
                <a:off x="-406469" y="268090"/>
                <a:ext cx="3296046" cy="1965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hr-HR" sz="2400" dirty="0">
                    <a:solidFill>
                      <a:srgbClr val="FFC000"/>
                    </a:solidFill>
                  </a:rPr>
                  <a:t>Korisna iskustva izvan školskih klupa</a:t>
                </a:r>
                <a:endParaRPr sz="2400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9" name="Google Shape;738;p62">
              <a:extLst>
                <a:ext uri="{FF2B5EF4-FFF2-40B4-BE49-F238E27FC236}">
                  <a16:creationId xmlns:a16="http://schemas.microsoft.com/office/drawing/2014/main" id="{A04F98CA-3340-46CE-BA63-2DAD3B89A45F}"/>
                </a:ext>
              </a:extLst>
            </p:cNvPr>
            <p:cNvSpPr/>
            <p:nvPr/>
          </p:nvSpPr>
          <p:spPr>
            <a:xfrm>
              <a:off x="3374711" y="4487614"/>
              <a:ext cx="166500" cy="166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69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3200" dirty="0">
                <a:solidFill>
                  <a:srgbClr val="FFC000"/>
                </a:solidFill>
                <a:latin typeface="+mj-lt"/>
              </a:rPr>
              <a:t>VESELIMO SE VAŠEM DOLASKU U NAŠU ŠKOLU!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7"/>
          <p:cNvSpPr/>
          <p:nvPr/>
        </p:nvSpPr>
        <p:spPr>
          <a:xfrm rot="10800000" flipH="1">
            <a:off x="5798663" y="4728018"/>
            <a:ext cx="895909" cy="245611"/>
          </a:xfrm>
          <a:custGeom>
            <a:avLst/>
            <a:gdLst/>
            <a:ahLst/>
            <a:cxnLst/>
            <a:rect l="l" t="t" r="r" b="b"/>
            <a:pathLst>
              <a:path w="12610" h="3457" extrusionOk="0">
                <a:moveTo>
                  <a:pt x="1729" y="0"/>
                </a:moveTo>
                <a:cubicBezTo>
                  <a:pt x="773" y="0"/>
                  <a:pt x="0" y="773"/>
                  <a:pt x="0" y="1729"/>
                </a:cubicBezTo>
                <a:cubicBezTo>
                  <a:pt x="0" y="2684"/>
                  <a:pt x="773" y="3457"/>
                  <a:pt x="1729" y="3457"/>
                </a:cubicBezTo>
                <a:lnTo>
                  <a:pt x="10881" y="3457"/>
                </a:lnTo>
                <a:cubicBezTo>
                  <a:pt x="11837" y="3457"/>
                  <a:pt x="12609" y="2684"/>
                  <a:pt x="12609" y="1729"/>
                </a:cubicBezTo>
                <a:cubicBezTo>
                  <a:pt x="12609" y="773"/>
                  <a:pt x="11837" y="0"/>
                  <a:pt x="10881" y="0"/>
                </a:cubicBezTo>
                <a:close/>
              </a:path>
            </a:pathLst>
          </a:custGeom>
          <a:solidFill>
            <a:srgbClr val="6559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57"/>
          <p:cNvSpPr txBox="1">
            <a:spLocks noGrp="1"/>
          </p:cNvSpPr>
          <p:nvPr>
            <p:ph type="title"/>
          </p:nvPr>
        </p:nvSpPr>
        <p:spPr>
          <a:xfrm>
            <a:off x="1784194" y="151600"/>
            <a:ext cx="5620215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hr-HR" altLang="en-US" sz="2800" dirty="0">
                <a:solidFill>
                  <a:srgbClr val="FFC000"/>
                </a:solidFill>
                <a:latin typeface="+mj-lt"/>
              </a:rPr>
              <a:t>PREDNOSTI UPISA</a:t>
            </a:r>
            <a:endParaRPr sz="28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586" name="Google Shape;586;p57"/>
          <p:cNvSpPr txBox="1">
            <a:spLocks noGrp="1"/>
          </p:cNvSpPr>
          <p:nvPr>
            <p:ph type="body" idx="1"/>
          </p:nvPr>
        </p:nvSpPr>
        <p:spPr>
          <a:xfrm>
            <a:off x="129690" y="1048214"/>
            <a:ext cx="5155988" cy="19054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r>
              <a:rPr lang="hr-HR" altLang="en-US" sz="2400" dirty="0">
                <a:latin typeface="+mj-lt"/>
                <a:cs typeface="AngsanaUPC" pitchFamily="18" charset="-34"/>
              </a:rPr>
              <a:t>brzo stjecanje praktičnih znanja</a:t>
            </a:r>
          </a:p>
          <a:p>
            <a:pPr eaLnBrk="1" hangingPunct="1"/>
            <a:r>
              <a:rPr lang="hr-HR" altLang="en-US" sz="2400" dirty="0">
                <a:latin typeface="+mj-lt"/>
                <a:cs typeface="AngsanaUPC" pitchFamily="18" charset="-34"/>
              </a:rPr>
              <a:t>zapošljavanje po završetku škole (deficitarna zanimanja)</a:t>
            </a:r>
          </a:p>
          <a:p>
            <a:pPr eaLnBrk="1" hangingPunct="1"/>
            <a:r>
              <a:rPr lang="hr-HR" altLang="en-US" sz="2400" dirty="0">
                <a:latin typeface="+mj-lt"/>
                <a:cs typeface="AngsanaUPC" pitchFamily="18" charset="-34"/>
              </a:rPr>
              <a:t>kreativnost u radu</a:t>
            </a:r>
          </a:p>
          <a:p>
            <a:pPr eaLnBrk="1" hangingPunct="1"/>
            <a:r>
              <a:rPr lang="hr-HR" altLang="en-US" sz="2400" dirty="0">
                <a:latin typeface="+mj-lt"/>
                <a:cs typeface="AngsanaUPC" pitchFamily="18" charset="-34"/>
              </a:rPr>
              <a:t>materijalna sigurnost i neovisnost</a:t>
            </a:r>
          </a:p>
          <a:p>
            <a:pPr eaLnBrk="1" hangingPunct="1"/>
            <a:r>
              <a:rPr lang="hr-HR" altLang="en-US" sz="2400" dirty="0">
                <a:latin typeface="+mj-lt"/>
                <a:cs typeface="AngsanaUPC" pitchFamily="18" charset="-34"/>
              </a:rPr>
              <a:t>polaganje majstorskog ispita te mogućnost otvaranja vlastitog obrta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+mj-lt"/>
              <a:cs typeface="AngsanaUPC" pitchFamily="18" charset="-34"/>
            </a:endParaRPr>
          </a:p>
        </p:txBody>
      </p:sp>
      <p:pic>
        <p:nvPicPr>
          <p:cNvPr id="42" name="Picture 4" descr="C:\Users\Korisnik\Desktop\L  U   U\PROFESIONALNA ORJ_ PREZ SKOLE\prezentacija škole\2018\SLIKE\novci.jpg">
            <a:extLst>
              <a:ext uri="{FF2B5EF4-FFF2-40B4-BE49-F238E27FC236}">
                <a16:creationId xmlns:a16="http://schemas.microsoft.com/office/drawing/2014/main" id="{233B5589-680B-4DF5-8B65-84C7955BD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672" y="1578956"/>
            <a:ext cx="3463569" cy="236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5688"/>
            <a:ext cx="8229600" cy="904206"/>
          </a:xfrm>
        </p:spPr>
        <p:txBody>
          <a:bodyPr/>
          <a:lstStyle/>
          <a:p>
            <a:pPr algn="ctr"/>
            <a:r>
              <a:rPr lang="hr-HR" dirty="0">
                <a:solidFill>
                  <a:srgbClr val="FFC000"/>
                </a:solidFill>
                <a:latin typeface="+mj-lt"/>
              </a:rPr>
              <a:t>KERAMIČAR - OBLAGAČ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400" dirty="0">
                <a:latin typeface="+mj-lt"/>
              </a:rPr>
              <a:t>Keramičari oblažu unutarnje i vanjske zidove, podove, bazene i druge površine keramičkim i staklenim pločicama, ugrađuju </a:t>
            </a:r>
            <a:r>
              <a:rPr lang="hr-HR" sz="2400" dirty="0" err="1">
                <a:latin typeface="+mj-lt"/>
              </a:rPr>
              <a:t>tlakovce</a:t>
            </a:r>
            <a:r>
              <a:rPr lang="hr-HR" sz="2400" dirty="0">
                <a:latin typeface="+mj-lt"/>
              </a:rPr>
              <a:t> ili slične betonske obloge u novogradnji ili pri renoviranju već postojećih objekata. </a:t>
            </a:r>
          </a:p>
          <a:p>
            <a:r>
              <a:rPr lang="hr-HR" sz="2400" dirty="0">
                <a:latin typeface="+mj-lt"/>
              </a:rPr>
              <a:t>Praktičnu nastavu učenik obavlja kod obrtnika i u školskoj radionici.</a:t>
            </a:r>
          </a:p>
          <a:p>
            <a:endParaRPr lang="hr-HR" dirty="0"/>
          </a:p>
        </p:txBody>
      </p:sp>
      <p:sp>
        <p:nvSpPr>
          <p:cNvPr id="9" name="Google Shape;10551;p93">
            <a:extLst>
              <a:ext uri="{FF2B5EF4-FFF2-40B4-BE49-F238E27FC236}">
                <a16:creationId xmlns:a16="http://schemas.microsoft.com/office/drawing/2014/main" id="{1566DCB9-ECB3-44E0-9678-B70B02491E03}"/>
              </a:ext>
            </a:extLst>
          </p:cNvPr>
          <p:cNvSpPr/>
          <p:nvPr/>
        </p:nvSpPr>
        <p:spPr>
          <a:xfrm>
            <a:off x="7627433" y="3739196"/>
            <a:ext cx="1224002" cy="1104904"/>
          </a:xfrm>
          <a:custGeom>
            <a:avLst/>
            <a:gdLst/>
            <a:ahLst/>
            <a:cxnLst/>
            <a:rect l="l" t="t" r="r" b="b"/>
            <a:pathLst>
              <a:path w="10431" h="8404" extrusionOk="0">
                <a:moveTo>
                  <a:pt x="6359" y="2272"/>
                </a:moveTo>
                <a:lnTo>
                  <a:pt x="7192" y="2546"/>
                </a:lnTo>
                <a:cubicBezTo>
                  <a:pt x="7203" y="2553"/>
                  <a:pt x="7215" y="2556"/>
                  <a:pt x="7228" y="2556"/>
                </a:cubicBezTo>
                <a:cubicBezTo>
                  <a:pt x="7261" y="2556"/>
                  <a:pt x="7298" y="2539"/>
                  <a:pt x="7323" y="2522"/>
                </a:cubicBezTo>
                <a:lnTo>
                  <a:pt x="7585" y="2332"/>
                </a:lnTo>
                <a:lnTo>
                  <a:pt x="9419" y="4725"/>
                </a:lnTo>
                <a:lnTo>
                  <a:pt x="9109" y="4951"/>
                </a:lnTo>
                <a:cubicBezTo>
                  <a:pt x="9097" y="4927"/>
                  <a:pt x="9061" y="4915"/>
                  <a:pt x="9050" y="4903"/>
                </a:cubicBezTo>
                <a:lnTo>
                  <a:pt x="5882" y="3177"/>
                </a:lnTo>
                <a:lnTo>
                  <a:pt x="6002" y="2987"/>
                </a:lnTo>
                <a:cubicBezTo>
                  <a:pt x="6049" y="2903"/>
                  <a:pt x="6025" y="2820"/>
                  <a:pt x="5954" y="2772"/>
                </a:cubicBezTo>
                <a:cubicBezTo>
                  <a:pt x="5929" y="2755"/>
                  <a:pt x="5900" y="2747"/>
                  <a:pt x="5873" y="2747"/>
                </a:cubicBezTo>
                <a:cubicBezTo>
                  <a:pt x="5822" y="2747"/>
                  <a:pt x="5775" y="2774"/>
                  <a:pt x="5752" y="2820"/>
                </a:cubicBezTo>
                <a:lnTo>
                  <a:pt x="5418" y="3356"/>
                </a:lnTo>
                <a:cubicBezTo>
                  <a:pt x="5406" y="3379"/>
                  <a:pt x="5382" y="3415"/>
                  <a:pt x="5382" y="3427"/>
                </a:cubicBezTo>
                <a:lnTo>
                  <a:pt x="5382" y="4725"/>
                </a:lnTo>
                <a:cubicBezTo>
                  <a:pt x="5382" y="4987"/>
                  <a:pt x="5168" y="5213"/>
                  <a:pt x="4894" y="5213"/>
                </a:cubicBezTo>
                <a:cubicBezTo>
                  <a:pt x="4632" y="5213"/>
                  <a:pt x="4406" y="4987"/>
                  <a:pt x="4406" y="4725"/>
                </a:cubicBezTo>
                <a:lnTo>
                  <a:pt x="4406" y="3439"/>
                </a:lnTo>
                <a:lnTo>
                  <a:pt x="4704" y="2272"/>
                </a:lnTo>
                <a:close/>
                <a:moveTo>
                  <a:pt x="2692" y="1796"/>
                </a:moveTo>
                <a:lnTo>
                  <a:pt x="2930" y="1927"/>
                </a:lnTo>
                <a:lnTo>
                  <a:pt x="929" y="5392"/>
                </a:lnTo>
                <a:lnTo>
                  <a:pt x="691" y="5261"/>
                </a:lnTo>
                <a:lnTo>
                  <a:pt x="2692" y="1796"/>
                </a:lnTo>
                <a:close/>
                <a:moveTo>
                  <a:pt x="3215" y="4844"/>
                </a:moveTo>
                <a:cubicBezTo>
                  <a:pt x="3323" y="4844"/>
                  <a:pt x="3406" y="4892"/>
                  <a:pt x="3489" y="4975"/>
                </a:cubicBezTo>
                <a:cubicBezTo>
                  <a:pt x="3608" y="5130"/>
                  <a:pt x="3561" y="5344"/>
                  <a:pt x="3406" y="5451"/>
                </a:cubicBezTo>
                <a:lnTo>
                  <a:pt x="2323" y="6213"/>
                </a:lnTo>
                <a:cubicBezTo>
                  <a:pt x="2266" y="6255"/>
                  <a:pt x="2199" y="6275"/>
                  <a:pt x="2131" y="6275"/>
                </a:cubicBezTo>
                <a:cubicBezTo>
                  <a:pt x="2027" y="6275"/>
                  <a:pt x="1923" y="6228"/>
                  <a:pt x="1858" y="6142"/>
                </a:cubicBezTo>
                <a:cubicBezTo>
                  <a:pt x="1763" y="5987"/>
                  <a:pt x="1787" y="5785"/>
                  <a:pt x="1942" y="5677"/>
                </a:cubicBezTo>
                <a:lnTo>
                  <a:pt x="3025" y="4903"/>
                </a:lnTo>
                <a:cubicBezTo>
                  <a:pt x="3085" y="4856"/>
                  <a:pt x="3156" y="4844"/>
                  <a:pt x="3215" y="4844"/>
                </a:cubicBezTo>
                <a:close/>
                <a:moveTo>
                  <a:pt x="3811" y="5606"/>
                </a:moveTo>
                <a:cubicBezTo>
                  <a:pt x="3918" y="5606"/>
                  <a:pt x="4001" y="5665"/>
                  <a:pt x="4061" y="5737"/>
                </a:cubicBezTo>
                <a:cubicBezTo>
                  <a:pt x="4180" y="5880"/>
                  <a:pt x="4144" y="6106"/>
                  <a:pt x="3989" y="6213"/>
                </a:cubicBezTo>
                <a:lnTo>
                  <a:pt x="3156" y="6820"/>
                </a:lnTo>
                <a:cubicBezTo>
                  <a:pt x="3100" y="6863"/>
                  <a:pt x="3032" y="6883"/>
                  <a:pt x="2964" y="6883"/>
                </a:cubicBezTo>
                <a:cubicBezTo>
                  <a:pt x="2861" y="6883"/>
                  <a:pt x="2756" y="6835"/>
                  <a:pt x="2692" y="6749"/>
                </a:cubicBezTo>
                <a:cubicBezTo>
                  <a:pt x="2573" y="6594"/>
                  <a:pt x="2620" y="6380"/>
                  <a:pt x="2775" y="6273"/>
                </a:cubicBezTo>
                <a:lnTo>
                  <a:pt x="3573" y="5689"/>
                </a:lnTo>
                <a:cubicBezTo>
                  <a:pt x="3608" y="5677"/>
                  <a:pt x="3632" y="5642"/>
                  <a:pt x="3668" y="5630"/>
                </a:cubicBezTo>
                <a:cubicBezTo>
                  <a:pt x="3704" y="5618"/>
                  <a:pt x="3763" y="5606"/>
                  <a:pt x="3811" y="5606"/>
                </a:cubicBezTo>
                <a:close/>
                <a:moveTo>
                  <a:pt x="4415" y="6386"/>
                </a:moveTo>
                <a:cubicBezTo>
                  <a:pt x="4516" y="6386"/>
                  <a:pt x="4617" y="6431"/>
                  <a:pt x="4680" y="6523"/>
                </a:cubicBezTo>
                <a:cubicBezTo>
                  <a:pt x="4799" y="6666"/>
                  <a:pt x="4751" y="6892"/>
                  <a:pt x="4597" y="6999"/>
                </a:cubicBezTo>
                <a:lnTo>
                  <a:pt x="4001" y="7416"/>
                </a:lnTo>
                <a:cubicBezTo>
                  <a:pt x="3946" y="7462"/>
                  <a:pt x="3883" y="7479"/>
                  <a:pt x="3814" y="7479"/>
                </a:cubicBezTo>
                <a:cubicBezTo>
                  <a:pt x="3793" y="7479"/>
                  <a:pt x="3773" y="7478"/>
                  <a:pt x="3751" y="7475"/>
                </a:cubicBezTo>
                <a:cubicBezTo>
                  <a:pt x="3668" y="7463"/>
                  <a:pt x="3585" y="7416"/>
                  <a:pt x="3525" y="7344"/>
                </a:cubicBezTo>
                <a:cubicBezTo>
                  <a:pt x="3430" y="7189"/>
                  <a:pt x="3454" y="6987"/>
                  <a:pt x="3608" y="6880"/>
                </a:cubicBezTo>
                <a:lnTo>
                  <a:pt x="4180" y="6463"/>
                </a:lnTo>
                <a:lnTo>
                  <a:pt x="4216" y="6451"/>
                </a:lnTo>
                <a:cubicBezTo>
                  <a:pt x="4274" y="6407"/>
                  <a:pt x="4344" y="6386"/>
                  <a:pt x="4415" y="6386"/>
                </a:cubicBezTo>
                <a:close/>
                <a:moveTo>
                  <a:pt x="2894" y="2594"/>
                </a:moveTo>
                <a:lnTo>
                  <a:pt x="3168" y="2760"/>
                </a:lnTo>
                <a:cubicBezTo>
                  <a:pt x="3193" y="2769"/>
                  <a:pt x="3212" y="2777"/>
                  <a:pt x="3234" y="2777"/>
                </a:cubicBezTo>
                <a:cubicBezTo>
                  <a:pt x="3243" y="2777"/>
                  <a:pt x="3253" y="2776"/>
                  <a:pt x="3263" y="2772"/>
                </a:cubicBezTo>
                <a:lnTo>
                  <a:pt x="3977" y="2677"/>
                </a:lnTo>
                <a:lnTo>
                  <a:pt x="4239" y="2784"/>
                </a:lnTo>
                <a:lnTo>
                  <a:pt x="4097" y="3379"/>
                </a:lnTo>
                <a:lnTo>
                  <a:pt x="4097" y="3415"/>
                </a:lnTo>
                <a:lnTo>
                  <a:pt x="4097" y="4701"/>
                </a:lnTo>
                <a:cubicBezTo>
                  <a:pt x="4097" y="5154"/>
                  <a:pt x="4454" y="5511"/>
                  <a:pt x="4894" y="5511"/>
                </a:cubicBezTo>
                <a:cubicBezTo>
                  <a:pt x="5347" y="5511"/>
                  <a:pt x="5704" y="5154"/>
                  <a:pt x="5704" y="4701"/>
                </a:cubicBezTo>
                <a:lnTo>
                  <a:pt x="5704" y="3439"/>
                </a:lnTo>
                <a:lnTo>
                  <a:pt x="5728" y="3391"/>
                </a:lnTo>
                <a:lnTo>
                  <a:pt x="8919" y="5118"/>
                </a:lnTo>
                <a:cubicBezTo>
                  <a:pt x="9061" y="5261"/>
                  <a:pt x="9121" y="5463"/>
                  <a:pt x="9038" y="5630"/>
                </a:cubicBezTo>
                <a:cubicBezTo>
                  <a:pt x="8973" y="5742"/>
                  <a:pt x="8860" y="5806"/>
                  <a:pt x="8742" y="5806"/>
                </a:cubicBezTo>
                <a:cubicBezTo>
                  <a:pt x="8685" y="5806"/>
                  <a:pt x="8627" y="5792"/>
                  <a:pt x="8573" y="5761"/>
                </a:cubicBezTo>
                <a:lnTo>
                  <a:pt x="6799" y="4796"/>
                </a:lnTo>
                <a:cubicBezTo>
                  <a:pt x="6777" y="4781"/>
                  <a:pt x="6753" y="4775"/>
                  <a:pt x="6730" y="4775"/>
                </a:cubicBezTo>
                <a:cubicBezTo>
                  <a:pt x="6679" y="4775"/>
                  <a:pt x="6630" y="4807"/>
                  <a:pt x="6597" y="4856"/>
                </a:cubicBezTo>
                <a:cubicBezTo>
                  <a:pt x="6549" y="4927"/>
                  <a:pt x="6585" y="5023"/>
                  <a:pt x="6656" y="5058"/>
                </a:cubicBezTo>
                <a:lnTo>
                  <a:pt x="8133" y="5868"/>
                </a:lnTo>
                <a:cubicBezTo>
                  <a:pt x="8288" y="5951"/>
                  <a:pt x="8347" y="6166"/>
                  <a:pt x="8264" y="6332"/>
                </a:cubicBezTo>
                <a:cubicBezTo>
                  <a:pt x="8198" y="6439"/>
                  <a:pt x="8080" y="6501"/>
                  <a:pt x="7959" y="6501"/>
                </a:cubicBezTo>
                <a:cubicBezTo>
                  <a:pt x="7905" y="6501"/>
                  <a:pt x="7851" y="6489"/>
                  <a:pt x="7799" y="6463"/>
                </a:cubicBezTo>
                <a:lnTo>
                  <a:pt x="6299" y="5642"/>
                </a:lnTo>
                <a:cubicBezTo>
                  <a:pt x="6277" y="5627"/>
                  <a:pt x="6252" y="5620"/>
                  <a:pt x="6227" y="5620"/>
                </a:cubicBezTo>
                <a:cubicBezTo>
                  <a:pt x="6173" y="5620"/>
                  <a:pt x="6118" y="5652"/>
                  <a:pt x="6085" y="5701"/>
                </a:cubicBezTo>
                <a:cubicBezTo>
                  <a:pt x="6049" y="5773"/>
                  <a:pt x="6073" y="5868"/>
                  <a:pt x="6144" y="5916"/>
                </a:cubicBezTo>
                <a:lnTo>
                  <a:pt x="7371" y="6570"/>
                </a:lnTo>
                <a:cubicBezTo>
                  <a:pt x="7537" y="6654"/>
                  <a:pt x="7597" y="6868"/>
                  <a:pt x="7502" y="7023"/>
                </a:cubicBezTo>
                <a:cubicBezTo>
                  <a:pt x="7444" y="7139"/>
                  <a:pt x="7322" y="7203"/>
                  <a:pt x="7197" y="7203"/>
                </a:cubicBezTo>
                <a:cubicBezTo>
                  <a:pt x="7143" y="7203"/>
                  <a:pt x="7088" y="7191"/>
                  <a:pt x="7037" y="7166"/>
                </a:cubicBezTo>
                <a:lnTo>
                  <a:pt x="5775" y="6463"/>
                </a:lnTo>
                <a:cubicBezTo>
                  <a:pt x="5753" y="6448"/>
                  <a:pt x="5728" y="6442"/>
                  <a:pt x="5704" y="6442"/>
                </a:cubicBezTo>
                <a:cubicBezTo>
                  <a:pt x="5650" y="6442"/>
                  <a:pt x="5597" y="6474"/>
                  <a:pt x="5573" y="6523"/>
                </a:cubicBezTo>
                <a:cubicBezTo>
                  <a:pt x="5525" y="6594"/>
                  <a:pt x="5549" y="6689"/>
                  <a:pt x="5632" y="6725"/>
                </a:cubicBezTo>
                <a:lnTo>
                  <a:pt x="6609" y="7261"/>
                </a:lnTo>
                <a:cubicBezTo>
                  <a:pt x="6775" y="7356"/>
                  <a:pt x="6835" y="7559"/>
                  <a:pt x="6740" y="7725"/>
                </a:cubicBezTo>
                <a:cubicBezTo>
                  <a:pt x="6683" y="7838"/>
                  <a:pt x="6567" y="7902"/>
                  <a:pt x="6450" y="7902"/>
                </a:cubicBezTo>
                <a:cubicBezTo>
                  <a:pt x="6394" y="7902"/>
                  <a:pt x="6337" y="7887"/>
                  <a:pt x="6287" y="7856"/>
                </a:cubicBezTo>
                <a:lnTo>
                  <a:pt x="5597" y="7487"/>
                </a:lnTo>
                <a:cubicBezTo>
                  <a:pt x="5597" y="7344"/>
                  <a:pt x="5549" y="7201"/>
                  <a:pt x="5466" y="7082"/>
                </a:cubicBezTo>
                <a:cubicBezTo>
                  <a:pt x="5347" y="6939"/>
                  <a:pt x="5168" y="6844"/>
                  <a:pt x="4990" y="6832"/>
                </a:cubicBezTo>
                <a:cubicBezTo>
                  <a:pt x="4990" y="6820"/>
                  <a:pt x="4990" y="6808"/>
                  <a:pt x="5001" y="6785"/>
                </a:cubicBezTo>
                <a:cubicBezTo>
                  <a:pt x="5037" y="6606"/>
                  <a:pt x="4990" y="6451"/>
                  <a:pt x="4882" y="6308"/>
                </a:cubicBezTo>
                <a:cubicBezTo>
                  <a:pt x="4763" y="6166"/>
                  <a:pt x="4585" y="6070"/>
                  <a:pt x="4406" y="6058"/>
                </a:cubicBezTo>
                <a:cubicBezTo>
                  <a:pt x="4406" y="6046"/>
                  <a:pt x="4406" y="6035"/>
                  <a:pt x="4418" y="6011"/>
                </a:cubicBezTo>
                <a:cubicBezTo>
                  <a:pt x="4454" y="5832"/>
                  <a:pt x="4406" y="5677"/>
                  <a:pt x="4299" y="5535"/>
                </a:cubicBezTo>
                <a:cubicBezTo>
                  <a:pt x="4180" y="5392"/>
                  <a:pt x="4001" y="5296"/>
                  <a:pt x="3823" y="5284"/>
                </a:cubicBezTo>
                <a:cubicBezTo>
                  <a:pt x="3823" y="5273"/>
                  <a:pt x="3823" y="5261"/>
                  <a:pt x="3847" y="5237"/>
                </a:cubicBezTo>
                <a:cubicBezTo>
                  <a:pt x="3870" y="5058"/>
                  <a:pt x="3823" y="4903"/>
                  <a:pt x="3727" y="4761"/>
                </a:cubicBezTo>
                <a:cubicBezTo>
                  <a:pt x="3600" y="4597"/>
                  <a:pt x="3413" y="4515"/>
                  <a:pt x="3222" y="4515"/>
                </a:cubicBezTo>
                <a:cubicBezTo>
                  <a:pt x="3093" y="4515"/>
                  <a:pt x="2962" y="4553"/>
                  <a:pt x="2846" y="4630"/>
                </a:cubicBezTo>
                <a:lnTo>
                  <a:pt x="1775" y="5404"/>
                </a:lnTo>
                <a:lnTo>
                  <a:pt x="1382" y="5201"/>
                </a:lnTo>
                <a:lnTo>
                  <a:pt x="2894" y="2594"/>
                </a:lnTo>
                <a:close/>
                <a:moveTo>
                  <a:pt x="5009" y="7159"/>
                </a:moveTo>
                <a:cubicBezTo>
                  <a:pt x="5109" y="7159"/>
                  <a:pt x="5207" y="7205"/>
                  <a:pt x="5263" y="7297"/>
                </a:cubicBezTo>
                <a:cubicBezTo>
                  <a:pt x="5311" y="7356"/>
                  <a:pt x="5347" y="7451"/>
                  <a:pt x="5335" y="7535"/>
                </a:cubicBezTo>
                <a:cubicBezTo>
                  <a:pt x="5311" y="7630"/>
                  <a:pt x="5263" y="7701"/>
                  <a:pt x="5192" y="7761"/>
                </a:cubicBezTo>
                <a:lnTo>
                  <a:pt x="4835" y="8011"/>
                </a:lnTo>
                <a:cubicBezTo>
                  <a:pt x="4778" y="8053"/>
                  <a:pt x="4711" y="8073"/>
                  <a:pt x="4643" y="8073"/>
                </a:cubicBezTo>
                <a:cubicBezTo>
                  <a:pt x="4539" y="8073"/>
                  <a:pt x="4435" y="8026"/>
                  <a:pt x="4370" y="7940"/>
                </a:cubicBezTo>
                <a:cubicBezTo>
                  <a:pt x="4275" y="7785"/>
                  <a:pt x="4299" y="7582"/>
                  <a:pt x="4454" y="7475"/>
                </a:cubicBezTo>
                <a:lnTo>
                  <a:pt x="4775" y="7237"/>
                </a:lnTo>
                <a:lnTo>
                  <a:pt x="4811" y="7225"/>
                </a:lnTo>
                <a:cubicBezTo>
                  <a:pt x="4869" y="7181"/>
                  <a:pt x="4940" y="7159"/>
                  <a:pt x="5009" y="7159"/>
                </a:cubicBezTo>
                <a:close/>
                <a:moveTo>
                  <a:pt x="182" y="0"/>
                </a:moveTo>
                <a:cubicBezTo>
                  <a:pt x="131" y="0"/>
                  <a:pt x="81" y="32"/>
                  <a:pt x="48" y="81"/>
                </a:cubicBezTo>
                <a:cubicBezTo>
                  <a:pt x="1" y="153"/>
                  <a:pt x="25" y="248"/>
                  <a:pt x="108" y="284"/>
                </a:cubicBezTo>
                <a:lnTo>
                  <a:pt x="2430" y="1629"/>
                </a:lnTo>
                <a:lnTo>
                  <a:pt x="418" y="5094"/>
                </a:lnTo>
                <a:lnTo>
                  <a:pt x="251" y="5011"/>
                </a:lnTo>
                <a:cubicBezTo>
                  <a:pt x="226" y="4994"/>
                  <a:pt x="200" y="4986"/>
                  <a:pt x="175" y="4986"/>
                </a:cubicBezTo>
                <a:cubicBezTo>
                  <a:pt x="126" y="4986"/>
                  <a:pt x="80" y="5015"/>
                  <a:pt x="48" y="5070"/>
                </a:cubicBezTo>
                <a:cubicBezTo>
                  <a:pt x="1" y="5142"/>
                  <a:pt x="25" y="5225"/>
                  <a:pt x="108" y="5273"/>
                </a:cubicBezTo>
                <a:lnTo>
                  <a:pt x="906" y="5737"/>
                </a:lnTo>
                <a:cubicBezTo>
                  <a:pt x="932" y="5752"/>
                  <a:pt x="958" y="5759"/>
                  <a:pt x="983" y="5759"/>
                </a:cubicBezTo>
                <a:cubicBezTo>
                  <a:pt x="1038" y="5759"/>
                  <a:pt x="1087" y="5726"/>
                  <a:pt x="1120" y="5677"/>
                </a:cubicBezTo>
                <a:lnTo>
                  <a:pt x="1239" y="5463"/>
                </a:lnTo>
                <a:lnTo>
                  <a:pt x="1561" y="5642"/>
                </a:lnTo>
                <a:cubicBezTo>
                  <a:pt x="1465" y="5856"/>
                  <a:pt x="1465" y="6106"/>
                  <a:pt x="1608" y="6320"/>
                </a:cubicBezTo>
                <a:cubicBezTo>
                  <a:pt x="1727" y="6499"/>
                  <a:pt x="1942" y="6582"/>
                  <a:pt x="2132" y="6582"/>
                </a:cubicBezTo>
                <a:cubicBezTo>
                  <a:pt x="2192" y="6582"/>
                  <a:pt x="2263" y="6570"/>
                  <a:pt x="2323" y="6558"/>
                </a:cubicBezTo>
                <a:cubicBezTo>
                  <a:pt x="2323" y="6689"/>
                  <a:pt x="2370" y="6820"/>
                  <a:pt x="2442" y="6928"/>
                </a:cubicBezTo>
                <a:cubicBezTo>
                  <a:pt x="2561" y="7094"/>
                  <a:pt x="2751" y="7178"/>
                  <a:pt x="2965" y="7178"/>
                </a:cubicBezTo>
                <a:cubicBezTo>
                  <a:pt x="3025" y="7178"/>
                  <a:pt x="3096" y="7166"/>
                  <a:pt x="3156" y="7154"/>
                </a:cubicBezTo>
                <a:cubicBezTo>
                  <a:pt x="3156" y="7285"/>
                  <a:pt x="3204" y="7404"/>
                  <a:pt x="3275" y="7523"/>
                </a:cubicBezTo>
                <a:cubicBezTo>
                  <a:pt x="3382" y="7654"/>
                  <a:pt x="3525" y="7749"/>
                  <a:pt x="3692" y="7773"/>
                </a:cubicBezTo>
                <a:cubicBezTo>
                  <a:pt x="3716" y="7773"/>
                  <a:pt x="3763" y="7785"/>
                  <a:pt x="3799" y="7785"/>
                </a:cubicBezTo>
                <a:cubicBezTo>
                  <a:pt x="3858" y="7785"/>
                  <a:pt x="3930" y="7773"/>
                  <a:pt x="3989" y="7761"/>
                </a:cubicBezTo>
                <a:cubicBezTo>
                  <a:pt x="3989" y="7892"/>
                  <a:pt x="4037" y="8011"/>
                  <a:pt x="4108" y="8130"/>
                </a:cubicBezTo>
                <a:cubicBezTo>
                  <a:pt x="4216" y="8261"/>
                  <a:pt x="4358" y="8356"/>
                  <a:pt x="4525" y="8380"/>
                </a:cubicBezTo>
                <a:cubicBezTo>
                  <a:pt x="4549" y="8380"/>
                  <a:pt x="4597" y="8404"/>
                  <a:pt x="4632" y="8404"/>
                </a:cubicBezTo>
                <a:cubicBezTo>
                  <a:pt x="4763" y="8404"/>
                  <a:pt x="4894" y="8356"/>
                  <a:pt x="5001" y="8285"/>
                </a:cubicBezTo>
                <a:lnTo>
                  <a:pt x="5359" y="8023"/>
                </a:lnTo>
                <a:cubicBezTo>
                  <a:pt x="5430" y="7963"/>
                  <a:pt x="5490" y="7904"/>
                  <a:pt x="5537" y="7820"/>
                </a:cubicBezTo>
                <a:lnTo>
                  <a:pt x="6156" y="8166"/>
                </a:lnTo>
                <a:cubicBezTo>
                  <a:pt x="6252" y="8201"/>
                  <a:pt x="6359" y="8237"/>
                  <a:pt x="6478" y="8237"/>
                </a:cubicBezTo>
                <a:cubicBezTo>
                  <a:pt x="6537" y="8237"/>
                  <a:pt x="6597" y="8225"/>
                  <a:pt x="6656" y="8201"/>
                </a:cubicBezTo>
                <a:cubicBezTo>
                  <a:pt x="6811" y="8166"/>
                  <a:pt x="6954" y="8047"/>
                  <a:pt x="7037" y="7892"/>
                </a:cubicBezTo>
                <a:cubicBezTo>
                  <a:pt x="7097" y="7773"/>
                  <a:pt x="7133" y="7642"/>
                  <a:pt x="7109" y="7523"/>
                </a:cubicBezTo>
                <a:cubicBezTo>
                  <a:pt x="7156" y="7523"/>
                  <a:pt x="7192" y="7535"/>
                  <a:pt x="7228" y="7535"/>
                </a:cubicBezTo>
                <a:cubicBezTo>
                  <a:pt x="7454" y="7535"/>
                  <a:pt x="7680" y="7416"/>
                  <a:pt x="7799" y="7213"/>
                </a:cubicBezTo>
                <a:cubicBezTo>
                  <a:pt x="7859" y="7094"/>
                  <a:pt x="7883" y="6951"/>
                  <a:pt x="7871" y="6832"/>
                </a:cubicBezTo>
                <a:cubicBezTo>
                  <a:pt x="7918" y="6832"/>
                  <a:pt x="7942" y="6856"/>
                  <a:pt x="7990" y="6856"/>
                </a:cubicBezTo>
                <a:cubicBezTo>
                  <a:pt x="8216" y="6856"/>
                  <a:pt x="8442" y="6737"/>
                  <a:pt x="8561" y="6523"/>
                </a:cubicBezTo>
                <a:cubicBezTo>
                  <a:pt x="8621" y="6404"/>
                  <a:pt x="8645" y="6273"/>
                  <a:pt x="8633" y="6154"/>
                </a:cubicBezTo>
                <a:cubicBezTo>
                  <a:pt x="8680" y="6154"/>
                  <a:pt x="8704" y="6166"/>
                  <a:pt x="8752" y="6166"/>
                </a:cubicBezTo>
                <a:cubicBezTo>
                  <a:pt x="8811" y="6166"/>
                  <a:pt x="8871" y="6154"/>
                  <a:pt x="8930" y="6142"/>
                </a:cubicBezTo>
                <a:cubicBezTo>
                  <a:pt x="9097" y="6094"/>
                  <a:pt x="9228" y="5975"/>
                  <a:pt x="9311" y="5820"/>
                </a:cubicBezTo>
                <a:cubicBezTo>
                  <a:pt x="9407" y="5677"/>
                  <a:pt x="9419" y="5499"/>
                  <a:pt x="9359" y="5332"/>
                </a:cubicBezTo>
                <a:cubicBezTo>
                  <a:pt x="9347" y="5284"/>
                  <a:pt x="9335" y="5261"/>
                  <a:pt x="9311" y="5213"/>
                </a:cubicBezTo>
                <a:lnTo>
                  <a:pt x="9585" y="5023"/>
                </a:lnTo>
                <a:lnTo>
                  <a:pt x="9728" y="5201"/>
                </a:lnTo>
                <a:cubicBezTo>
                  <a:pt x="9756" y="5236"/>
                  <a:pt x="9804" y="5254"/>
                  <a:pt x="9853" y="5254"/>
                </a:cubicBezTo>
                <a:cubicBezTo>
                  <a:pt x="9889" y="5254"/>
                  <a:pt x="9925" y="5245"/>
                  <a:pt x="9954" y="5225"/>
                </a:cubicBezTo>
                <a:lnTo>
                  <a:pt x="10371" y="4903"/>
                </a:lnTo>
                <a:cubicBezTo>
                  <a:pt x="10431" y="4808"/>
                  <a:pt x="10431" y="4725"/>
                  <a:pt x="10395" y="4653"/>
                </a:cubicBezTo>
                <a:cubicBezTo>
                  <a:pt x="10350" y="4616"/>
                  <a:pt x="10300" y="4592"/>
                  <a:pt x="10254" y="4592"/>
                </a:cubicBezTo>
                <a:cubicBezTo>
                  <a:pt x="10228" y="4592"/>
                  <a:pt x="10202" y="4600"/>
                  <a:pt x="10181" y="4618"/>
                </a:cubicBezTo>
                <a:lnTo>
                  <a:pt x="9883" y="4856"/>
                </a:lnTo>
                <a:lnTo>
                  <a:pt x="7454" y="1689"/>
                </a:lnTo>
                <a:lnTo>
                  <a:pt x="8835" y="796"/>
                </a:lnTo>
                <a:cubicBezTo>
                  <a:pt x="8919" y="748"/>
                  <a:pt x="8930" y="665"/>
                  <a:pt x="8883" y="582"/>
                </a:cubicBezTo>
                <a:cubicBezTo>
                  <a:pt x="8854" y="539"/>
                  <a:pt x="8813" y="517"/>
                  <a:pt x="8769" y="517"/>
                </a:cubicBezTo>
                <a:cubicBezTo>
                  <a:pt x="8740" y="517"/>
                  <a:pt x="8709" y="527"/>
                  <a:pt x="8680" y="546"/>
                </a:cubicBezTo>
                <a:lnTo>
                  <a:pt x="7156" y="1522"/>
                </a:lnTo>
                <a:cubicBezTo>
                  <a:pt x="7085" y="1570"/>
                  <a:pt x="7073" y="1677"/>
                  <a:pt x="7109" y="1748"/>
                </a:cubicBezTo>
                <a:lnTo>
                  <a:pt x="7395" y="2106"/>
                </a:lnTo>
                <a:lnTo>
                  <a:pt x="7204" y="2248"/>
                </a:lnTo>
                <a:lnTo>
                  <a:pt x="6418" y="1998"/>
                </a:lnTo>
                <a:cubicBezTo>
                  <a:pt x="6406" y="1998"/>
                  <a:pt x="6383" y="1986"/>
                  <a:pt x="6371" y="1986"/>
                </a:cubicBezTo>
                <a:lnTo>
                  <a:pt x="4585" y="1986"/>
                </a:lnTo>
                <a:cubicBezTo>
                  <a:pt x="4513" y="1986"/>
                  <a:pt x="4454" y="2034"/>
                  <a:pt x="4442" y="2106"/>
                </a:cubicBezTo>
                <a:lnTo>
                  <a:pt x="4335" y="2510"/>
                </a:lnTo>
                <a:lnTo>
                  <a:pt x="4073" y="2403"/>
                </a:lnTo>
                <a:cubicBezTo>
                  <a:pt x="4049" y="2391"/>
                  <a:pt x="4037" y="2391"/>
                  <a:pt x="4001" y="2391"/>
                </a:cubicBezTo>
                <a:lnTo>
                  <a:pt x="3287" y="2475"/>
                </a:lnTo>
                <a:lnTo>
                  <a:pt x="3049" y="2344"/>
                </a:lnTo>
                <a:lnTo>
                  <a:pt x="3275" y="1939"/>
                </a:lnTo>
                <a:cubicBezTo>
                  <a:pt x="3323" y="1867"/>
                  <a:pt x="3287" y="1772"/>
                  <a:pt x="3215" y="1736"/>
                </a:cubicBezTo>
                <a:lnTo>
                  <a:pt x="251" y="22"/>
                </a:lnTo>
                <a:cubicBezTo>
                  <a:pt x="228" y="7"/>
                  <a:pt x="205" y="0"/>
                  <a:pt x="1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hr-HR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31747" name="Picture 2" descr="C:\Documents and Settings\DELL\Desktop\Slike Goga\DSC0767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214313"/>
            <a:ext cx="8286750" cy="4661297"/>
          </a:xfr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|2.7|1.1"/>
</p:tagLst>
</file>

<file path=ppt/theme/theme1.xml><?xml version="1.0" encoding="utf-8"?>
<a:theme xmlns:a="http://schemas.openxmlformats.org/drawingml/2006/main" name="High School Virtual Graduation by Slidesgo">
  <a:themeElements>
    <a:clrScheme name="Simple Light">
      <a:dk1>
        <a:srgbClr val="342649"/>
      </a:dk1>
      <a:lt1>
        <a:srgbClr val="4B3CAF"/>
      </a:lt1>
      <a:dk2>
        <a:srgbClr val="6E5BF1"/>
      </a:dk2>
      <a:lt2>
        <a:srgbClr val="8278F8"/>
      </a:lt2>
      <a:accent1>
        <a:srgbClr val="FFA000"/>
      </a:accent1>
      <a:accent2>
        <a:srgbClr val="FCC871"/>
      </a:accent2>
      <a:accent3>
        <a:srgbClr val="FDFDFD"/>
      </a:accent3>
      <a:accent4>
        <a:srgbClr val="493D5C"/>
      </a:accent4>
      <a:accent5>
        <a:srgbClr val="E7E5FF"/>
      </a:accent5>
      <a:accent6>
        <a:srgbClr val="DEDAFF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850</Words>
  <Application>Microsoft Office PowerPoint</Application>
  <PresentationFormat>Prikaz na zaslonu (16:9)</PresentationFormat>
  <Paragraphs>118</Paragraphs>
  <Slides>62</Slides>
  <Notes>8</Notes>
  <HiddenSlides>0</HiddenSlides>
  <MMClips>0</MMClips>
  <ScaleCrop>false</ScaleCrop>
  <HeadingPairs>
    <vt:vector size="6" baseType="variant">
      <vt:variant>
        <vt:lpstr>Korišteni fontovi</vt:lpstr>
      </vt:variant>
      <vt:variant>
        <vt:i4>15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62</vt:i4>
      </vt:variant>
    </vt:vector>
  </HeadingPairs>
  <TitlesOfParts>
    <vt:vector size="78" baseType="lpstr">
      <vt:lpstr>Big Shoulders Text</vt:lpstr>
      <vt:lpstr>Bierstadt</vt:lpstr>
      <vt:lpstr>Bebas Neue</vt:lpstr>
      <vt:lpstr>Arial</vt:lpstr>
      <vt:lpstr>Didact Gothic</vt:lpstr>
      <vt:lpstr>Times New Roman</vt:lpstr>
      <vt:lpstr>Corbel</vt:lpstr>
      <vt:lpstr>Bernard MT Condensed</vt:lpstr>
      <vt:lpstr>Book Antiqua</vt:lpstr>
      <vt:lpstr>Roboto Slab Regular</vt:lpstr>
      <vt:lpstr>Wingdings</vt:lpstr>
      <vt:lpstr>Calibri</vt:lpstr>
      <vt:lpstr>Roboto Condensed</vt:lpstr>
      <vt:lpstr>Symbol</vt:lpstr>
      <vt:lpstr>Chau Philomene One</vt:lpstr>
      <vt:lpstr>High School Virtual Graduation by Slidesgo</vt:lpstr>
      <vt:lpstr>GRADITELJSKA  ŠKOLA ZA INDUSTRIJU I OBRT RIJEKA </vt:lpstr>
      <vt:lpstr>PowerPoint prezentacija</vt:lpstr>
      <vt:lpstr>PowerPoint prezentacija</vt:lpstr>
      <vt:lpstr>PowerPoint prezentacija</vt:lpstr>
      <vt:lpstr>ŠKOLA NUDI TROGODIŠNJA ZANIMANJA:</vt:lpstr>
      <vt:lpstr>PowerPoint prezentacija</vt:lpstr>
      <vt:lpstr>PREDNOSTI UPISA</vt:lpstr>
      <vt:lpstr>KERAMIČAR - OBLAGAČ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Gdje se zaposliti?</vt:lpstr>
      <vt:lpstr>ZIDAR</vt:lpstr>
      <vt:lpstr>PowerPoint prezentacija</vt:lpstr>
      <vt:lpstr>PowerPoint prezentacija</vt:lpstr>
      <vt:lpstr>PowerPoint prezentacija</vt:lpstr>
      <vt:lpstr>Gdje se zaposliti?</vt:lpstr>
      <vt:lpstr>AUTOLAKIRER</vt:lpstr>
      <vt:lpstr>PowerPoint prezentacija</vt:lpstr>
      <vt:lpstr>PowerPoint prezentacija</vt:lpstr>
      <vt:lpstr>Gdje se zaposliti?</vt:lpstr>
      <vt:lpstr>SOBOSLIKAR - LIČILAC</vt:lpstr>
      <vt:lpstr>PowerPoint prezentacija</vt:lpstr>
      <vt:lpstr>PowerPoint prezentacija</vt:lpstr>
      <vt:lpstr>Gdje se zaposliti?</vt:lpstr>
      <vt:lpstr>CVJEĆAR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Gdje se zaposliti?</vt:lpstr>
      <vt:lpstr>VRTLAR</vt:lpstr>
      <vt:lpstr>PowerPoint prezentacija</vt:lpstr>
      <vt:lpstr>PowerPoint prezentacija</vt:lpstr>
      <vt:lpstr>PowerPoint prezentacija</vt:lpstr>
      <vt:lpstr>PowerPoint prezentacija</vt:lpstr>
      <vt:lpstr>Gdje se zaposliti?</vt:lpstr>
      <vt:lpstr>Izvannastavne i izvanškolske aktivnosti</vt:lpstr>
      <vt:lpstr> </vt:lpstr>
      <vt:lpstr>Dodijela novčanih nagrada najboljim učenicima strukovnih škola </vt:lpstr>
      <vt:lpstr>PowerPoint prezentacija</vt:lpstr>
      <vt:lpstr>PowerPoint prezentacija</vt:lpstr>
      <vt:lpstr>PowerPoint prezentacija</vt:lpstr>
      <vt:lpstr>PowerPoint prezentacija</vt:lpstr>
      <vt:lpstr>Sudjelovanje učenika iz smjera cvjećar na Floral week Opatija </vt:lpstr>
      <vt:lpstr>Projekt „Profumi e colori”</vt:lpstr>
      <vt:lpstr>PowerPoint prezentacija</vt:lpstr>
      <vt:lpstr>PowerPoint prezentacija</vt:lpstr>
      <vt:lpstr>PowerPoint prezentacija</vt:lpstr>
      <vt:lpstr>Školsko natjecanje</vt:lpstr>
      <vt:lpstr>Preventivni projekt „Zdrav za pet“ </vt:lpstr>
      <vt:lpstr>  </vt:lpstr>
      <vt:lpstr>PowerPoint prezentacija</vt:lpstr>
      <vt:lpstr>Malonogometni Božićni turnir 21.12.2023. </vt:lpstr>
      <vt:lpstr>PowerPoint prezentacija</vt:lpstr>
      <vt:lpstr>PowerPoint prezentacija</vt:lpstr>
      <vt:lpstr>Stručna ekskurzija</vt:lpstr>
      <vt:lpstr>PowerPoint prezentacija</vt:lpstr>
      <vt:lpstr>VESELIMO SE VAŠEM DOLASKU U NAŠU ŠKOLU!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GRADITELJSKA  ŠKOLA ZA INDUSTRIJU I OBRT - RIJEKA</dc:title>
  <dc:creator>Hrvoje</dc:creator>
  <cp:lastModifiedBy>Stručna služba</cp:lastModifiedBy>
  <cp:revision>87</cp:revision>
  <dcterms:modified xsi:type="dcterms:W3CDTF">2024-03-22T08:12:33Z</dcterms:modified>
</cp:coreProperties>
</file>